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igs" ContentType="application/vnd.openxmlformats-package.digital-signature-origin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_xmlsignatures/sig1.xml" ContentType="application/vnd.openxmlformats-package.digital-signature-xmlsignatur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package/2006/relationships/digital-signature/origin" Target="_xmlsignatures/origin.sig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9" r:id="rId1"/>
  </p:sldMasterIdLst>
  <p:notesMasterIdLst>
    <p:notesMasterId r:id="rId18"/>
  </p:notesMasterIdLst>
  <p:handoutMasterIdLst>
    <p:handoutMasterId r:id="rId19"/>
  </p:handoutMasterIdLst>
  <p:sldIdLst>
    <p:sldId id="1371" r:id="rId2"/>
    <p:sldId id="1372" r:id="rId3"/>
    <p:sldId id="1373" r:id="rId4"/>
    <p:sldId id="1374" r:id="rId5"/>
    <p:sldId id="1375" r:id="rId6"/>
    <p:sldId id="1381" r:id="rId7"/>
    <p:sldId id="1376" r:id="rId8"/>
    <p:sldId id="1377" r:id="rId9"/>
    <p:sldId id="1378" r:id="rId10"/>
    <p:sldId id="1379" r:id="rId11"/>
    <p:sldId id="1382" r:id="rId12"/>
    <p:sldId id="1380" r:id="rId13"/>
    <p:sldId id="1383" r:id="rId14"/>
    <p:sldId id="1384" r:id="rId15"/>
    <p:sldId id="1386" r:id="rId16"/>
    <p:sldId id="785" r:id="rId17"/>
  </p:sldIdLst>
  <p:sldSz cx="12798425" cy="7199313"/>
  <p:notesSz cx="9144000" cy="6858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246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27882" algn="l" rtl="0" eaLnBrk="0" fontAlgn="base" hangingPunct="0">
      <a:spcBef>
        <a:spcPct val="0"/>
      </a:spcBef>
      <a:spcAft>
        <a:spcPct val="0"/>
      </a:spcAft>
      <a:defRPr sz="2246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855763" algn="l" rtl="0" eaLnBrk="0" fontAlgn="base" hangingPunct="0">
      <a:spcBef>
        <a:spcPct val="0"/>
      </a:spcBef>
      <a:spcAft>
        <a:spcPct val="0"/>
      </a:spcAft>
      <a:defRPr sz="2246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283645" algn="l" rtl="0" eaLnBrk="0" fontAlgn="base" hangingPunct="0">
      <a:spcBef>
        <a:spcPct val="0"/>
      </a:spcBef>
      <a:spcAft>
        <a:spcPct val="0"/>
      </a:spcAft>
      <a:defRPr sz="2246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711528" algn="l" rtl="0" eaLnBrk="0" fontAlgn="base" hangingPunct="0">
      <a:spcBef>
        <a:spcPct val="0"/>
      </a:spcBef>
      <a:spcAft>
        <a:spcPct val="0"/>
      </a:spcAft>
      <a:defRPr sz="2246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139410" algn="l" defTabSz="855763" rtl="0" eaLnBrk="1" latinLnBrk="0" hangingPunct="1">
      <a:defRPr sz="2246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567291" algn="l" defTabSz="855763" rtl="0" eaLnBrk="1" latinLnBrk="0" hangingPunct="1">
      <a:defRPr sz="2246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2995173" algn="l" defTabSz="855763" rtl="0" eaLnBrk="1" latinLnBrk="0" hangingPunct="1">
      <a:defRPr sz="2246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423055" algn="l" defTabSz="855763" rtl="0" eaLnBrk="1" latinLnBrk="0" hangingPunct="1">
      <a:defRPr sz="2246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7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8D1"/>
    <a:srgbClr val="2078CD"/>
    <a:srgbClr val="57C7FF"/>
    <a:srgbClr val="00486C"/>
    <a:srgbClr val="66CCFF"/>
    <a:srgbClr val="66CBFF"/>
    <a:srgbClr val="0000FF"/>
    <a:srgbClr val="CCECFF"/>
    <a:srgbClr val="808080"/>
    <a:srgbClr val="207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670" autoAdjust="0"/>
    <p:restoredTop sz="94660"/>
  </p:normalViewPr>
  <p:slideViewPr>
    <p:cSldViewPr>
      <p:cViewPr varScale="1">
        <p:scale>
          <a:sx n="68" d="100"/>
          <a:sy n="68" d="100"/>
        </p:scale>
        <p:origin x="91" y="552"/>
      </p:cViewPr>
      <p:guideLst>
        <p:guide orient="horz" pos="2268"/>
        <p:guide pos="37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890"/>
    </p:cViewPr>
  </p:sorter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516399-5A1C-4665-AED6-C37405BD4F49}" type="datetimeFigureOut">
              <a:rPr lang="pl-PL"/>
              <a:pPr>
                <a:defRPr/>
              </a:pPr>
              <a:t>13.12.2018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1513A4F-6C40-4655-96F7-809333CB2EE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822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0F5FB86-F123-48A2-B4B0-1E9D0209CC84}" type="datetimeFigureOut">
              <a:rPr lang="pl-PL"/>
              <a:pPr>
                <a:defRPr/>
              </a:pPr>
              <a:t>13.12.2018</a:t>
            </a:fld>
            <a:endParaRPr lang="pl-P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7588" y="514350"/>
            <a:ext cx="4568825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E8635B60-8DA3-4100-A6EA-DBFBF8A3DA7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6740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24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27882" algn="l" rtl="0" eaLnBrk="0" fontAlgn="base" hangingPunct="0">
      <a:spcBef>
        <a:spcPct val="30000"/>
      </a:spcBef>
      <a:spcAft>
        <a:spcPct val="0"/>
      </a:spcAft>
      <a:defRPr sz="1124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855763" algn="l" rtl="0" eaLnBrk="0" fontAlgn="base" hangingPunct="0">
      <a:spcBef>
        <a:spcPct val="30000"/>
      </a:spcBef>
      <a:spcAft>
        <a:spcPct val="0"/>
      </a:spcAft>
      <a:defRPr sz="1124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283645" algn="l" rtl="0" eaLnBrk="0" fontAlgn="base" hangingPunct="0">
      <a:spcBef>
        <a:spcPct val="30000"/>
      </a:spcBef>
      <a:spcAft>
        <a:spcPct val="0"/>
      </a:spcAft>
      <a:defRPr sz="1124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711528" algn="l" rtl="0" eaLnBrk="0" fontAlgn="base" hangingPunct="0">
      <a:spcBef>
        <a:spcPct val="30000"/>
      </a:spcBef>
      <a:spcAft>
        <a:spcPct val="0"/>
      </a:spcAft>
      <a:defRPr sz="1124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139410" algn="l" defTabSz="855763" rtl="0" eaLnBrk="1" latinLnBrk="0" hangingPunct="1">
      <a:defRPr sz="1124" kern="1200">
        <a:solidFill>
          <a:schemeClr val="tx1"/>
        </a:solidFill>
        <a:latin typeface="+mn-lt"/>
        <a:ea typeface="+mn-ea"/>
        <a:cs typeface="+mn-cs"/>
      </a:defRPr>
    </a:lvl6pPr>
    <a:lvl7pPr marL="2567291" algn="l" defTabSz="855763" rtl="0" eaLnBrk="1" latinLnBrk="0" hangingPunct="1">
      <a:defRPr sz="1124" kern="1200">
        <a:solidFill>
          <a:schemeClr val="tx1"/>
        </a:solidFill>
        <a:latin typeface="+mn-lt"/>
        <a:ea typeface="+mn-ea"/>
        <a:cs typeface="+mn-cs"/>
      </a:defRPr>
    </a:lvl7pPr>
    <a:lvl8pPr marL="2995173" algn="l" defTabSz="855763" rtl="0" eaLnBrk="1" latinLnBrk="0" hangingPunct="1">
      <a:defRPr sz="1124" kern="1200">
        <a:solidFill>
          <a:schemeClr val="tx1"/>
        </a:solidFill>
        <a:latin typeface="+mn-lt"/>
        <a:ea typeface="+mn-ea"/>
        <a:cs typeface="+mn-cs"/>
      </a:defRPr>
    </a:lvl8pPr>
    <a:lvl9pPr marL="3423055" algn="l" defTabSz="855763" rtl="0" eaLnBrk="1" latinLnBrk="0" hangingPunct="1">
      <a:defRPr sz="112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572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701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701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pl-PL" sz="1701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8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9926" y="288306"/>
            <a:ext cx="11518582" cy="119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926" y="1679843"/>
            <a:ext cx="11518582" cy="475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9921" y="6556044"/>
            <a:ext cx="2986299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23"/>
            </a:lvl1pPr>
          </a:lstStyle>
          <a:p>
            <a:pPr eaLnBrk="1" hangingPunct="1">
              <a:defRPr/>
            </a:pPr>
            <a:endParaRPr 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2799" y="6556044"/>
            <a:ext cx="405283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23"/>
            </a:lvl1pPr>
          </a:lstStyle>
          <a:p>
            <a:pPr eaLnBrk="1" hangingPunct="1">
              <a:defRPr/>
            </a:pPr>
            <a:endParaRPr 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72206" y="6556044"/>
            <a:ext cx="2986299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323"/>
            </a:lvl1pPr>
          </a:lstStyle>
          <a:p>
            <a:pPr eaLnBrk="1" hangingPunct="1"/>
            <a:fld id="{52227CFB-94D9-4604-B568-9EC9F87A7E4D}" type="slidenum">
              <a:rPr lang="pl-PL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‹#›</a:t>
            </a:fld>
            <a:endParaRPr lang="pl-PL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6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5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5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5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5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57">
          <a:solidFill>
            <a:schemeClr val="tx2"/>
          </a:solidFill>
          <a:latin typeface="Arial" charset="0"/>
        </a:defRPr>
      </a:lvl5pPr>
      <a:lvl6pPr marL="431917" algn="ctr" rtl="0" fontAlgn="base">
        <a:spcBef>
          <a:spcPct val="0"/>
        </a:spcBef>
        <a:spcAft>
          <a:spcPct val="0"/>
        </a:spcAft>
        <a:defRPr sz="4157">
          <a:solidFill>
            <a:schemeClr val="tx2"/>
          </a:solidFill>
          <a:latin typeface="Arial" charset="0"/>
        </a:defRPr>
      </a:lvl6pPr>
      <a:lvl7pPr marL="863838" algn="ctr" rtl="0" fontAlgn="base">
        <a:spcBef>
          <a:spcPct val="0"/>
        </a:spcBef>
        <a:spcAft>
          <a:spcPct val="0"/>
        </a:spcAft>
        <a:defRPr sz="4157">
          <a:solidFill>
            <a:schemeClr val="tx2"/>
          </a:solidFill>
          <a:latin typeface="Arial" charset="0"/>
        </a:defRPr>
      </a:lvl7pPr>
      <a:lvl8pPr marL="1295756" algn="ctr" rtl="0" fontAlgn="base">
        <a:spcBef>
          <a:spcPct val="0"/>
        </a:spcBef>
        <a:spcAft>
          <a:spcPct val="0"/>
        </a:spcAft>
        <a:defRPr sz="4157">
          <a:solidFill>
            <a:schemeClr val="tx2"/>
          </a:solidFill>
          <a:latin typeface="Arial" charset="0"/>
        </a:defRPr>
      </a:lvl8pPr>
      <a:lvl9pPr marL="1727675" algn="ctr" rtl="0" fontAlgn="base">
        <a:spcBef>
          <a:spcPct val="0"/>
        </a:spcBef>
        <a:spcAft>
          <a:spcPct val="0"/>
        </a:spcAft>
        <a:defRPr sz="4157">
          <a:solidFill>
            <a:schemeClr val="tx2"/>
          </a:solidFill>
          <a:latin typeface="Arial" charset="0"/>
        </a:defRPr>
      </a:lvl9pPr>
    </p:titleStyle>
    <p:bodyStyle>
      <a:lvl1pPr marL="323940" indent="-323940" algn="l" rtl="0" eaLnBrk="0" fontAlgn="base" hangingPunct="0">
        <a:spcBef>
          <a:spcPct val="20000"/>
        </a:spcBef>
        <a:spcAft>
          <a:spcPct val="0"/>
        </a:spcAft>
        <a:buChar char="•"/>
        <a:defRPr sz="3023">
          <a:solidFill>
            <a:schemeClr val="tx1"/>
          </a:solidFill>
          <a:latin typeface="+mn-lt"/>
          <a:ea typeface="+mn-ea"/>
          <a:cs typeface="+mn-cs"/>
        </a:defRPr>
      </a:lvl1pPr>
      <a:lvl2pPr marL="701866" indent="-269950" algn="l" rtl="0" eaLnBrk="0" fontAlgn="base" hangingPunct="0">
        <a:spcBef>
          <a:spcPct val="20000"/>
        </a:spcBef>
        <a:spcAft>
          <a:spcPct val="0"/>
        </a:spcAft>
        <a:buChar char="–"/>
        <a:defRPr sz="2644">
          <a:solidFill>
            <a:schemeClr val="tx1"/>
          </a:solidFill>
          <a:latin typeface="+mn-lt"/>
        </a:defRPr>
      </a:lvl2pPr>
      <a:lvl3pPr marL="1079798" indent="-215960" algn="l" rtl="0" eaLnBrk="0" fontAlgn="base" hangingPunct="0">
        <a:spcBef>
          <a:spcPct val="20000"/>
        </a:spcBef>
        <a:spcAft>
          <a:spcPct val="0"/>
        </a:spcAft>
        <a:buChar char="•"/>
        <a:defRPr sz="2269">
          <a:solidFill>
            <a:schemeClr val="tx1"/>
          </a:solidFill>
          <a:latin typeface="+mn-lt"/>
        </a:defRPr>
      </a:lvl3pPr>
      <a:lvl4pPr marL="1511716" indent="-215960" algn="l" rtl="0" eaLnBrk="0" fontAlgn="base" hangingPunct="0">
        <a:spcBef>
          <a:spcPct val="20000"/>
        </a:spcBef>
        <a:spcAft>
          <a:spcPct val="0"/>
        </a:spcAft>
        <a:buChar char="–"/>
        <a:defRPr sz="1890">
          <a:solidFill>
            <a:schemeClr val="tx1"/>
          </a:solidFill>
          <a:latin typeface="+mn-lt"/>
        </a:defRPr>
      </a:lvl4pPr>
      <a:lvl5pPr marL="1943635" indent="-215960" algn="l" rtl="0" eaLnBrk="0" fontAlgn="base" hangingPunct="0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5pPr>
      <a:lvl6pPr marL="2375554" indent="-215960" algn="l" rtl="0" fontAlgn="base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6pPr>
      <a:lvl7pPr marL="2807472" indent="-215960" algn="l" rtl="0" fontAlgn="base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7pPr>
      <a:lvl8pPr marL="3239391" indent="-215960" algn="l" rtl="0" fontAlgn="base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8pPr>
      <a:lvl9pPr marL="3671310" indent="-215960" algn="l" rtl="0" fontAlgn="base">
        <a:spcBef>
          <a:spcPct val="20000"/>
        </a:spcBef>
        <a:spcAft>
          <a:spcPct val="0"/>
        </a:spcAft>
        <a:buChar char="»"/>
        <a:defRPr sz="189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86383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1917" algn="l" defTabSz="86383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3838" algn="l" defTabSz="86383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5756" algn="l" defTabSz="86383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7675" algn="l" defTabSz="86383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59594" algn="l" defTabSz="86383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1512" algn="l" defTabSz="86383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3432" algn="l" defTabSz="86383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5351" algn="l" defTabSz="863838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pl-PL" sz="1701" kern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69E3FC4-EC0D-461E-9FF9-68EEBA05D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496" y="405790"/>
            <a:ext cx="3143008" cy="638773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7A3BB1B-A6C3-4CF2-9EA1-6CE60CA51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81">
            <a:off x="1956261" y="270786"/>
            <a:ext cx="2886688" cy="6777440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3E55104-B389-4C61-B69D-33C5EA3F674F}"/>
              </a:ext>
            </a:extLst>
          </p:cNvPr>
          <p:cNvSpPr txBox="1"/>
          <p:nvPr/>
        </p:nvSpPr>
        <p:spPr>
          <a:xfrm>
            <a:off x="4437172" y="3300116"/>
            <a:ext cx="45367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PSYCHICZNA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4C693A5-4EA6-4C8D-9A17-EB958BC6330D}"/>
              </a:ext>
            </a:extLst>
          </p:cNvPr>
          <p:cNvSpPr txBox="1"/>
          <p:nvPr/>
        </p:nvSpPr>
        <p:spPr>
          <a:xfrm>
            <a:off x="4696480" y="4391744"/>
            <a:ext cx="4018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FFD1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SOMATYCZNA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0376F8F-3545-4E99-9E55-A2EDAB8FF757}"/>
              </a:ext>
            </a:extLst>
          </p:cNvPr>
          <p:cNvSpPr txBox="1"/>
          <p:nvPr/>
        </p:nvSpPr>
        <p:spPr>
          <a:xfrm>
            <a:off x="4437172" y="2208487"/>
            <a:ext cx="45367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ROZUMNA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E0E88DFF-9B78-4B6F-9D56-FC4C54E4961A}"/>
              </a:ext>
            </a:extLst>
          </p:cNvPr>
          <p:cNvSpPr txBox="1"/>
          <p:nvPr/>
        </p:nvSpPr>
        <p:spPr>
          <a:xfrm>
            <a:off x="4816129" y="691460"/>
            <a:ext cx="3965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66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PŁEĆ 3D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4684AB8-D10B-4CEE-9F65-C91FE3191012}"/>
              </a:ext>
            </a:extLst>
          </p:cNvPr>
          <p:cNvSpPr txBox="1"/>
          <p:nvPr/>
        </p:nvSpPr>
        <p:spPr>
          <a:xfrm>
            <a:off x="4749386" y="742797"/>
            <a:ext cx="3965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6600" b="1" dirty="0">
                <a:gradFill>
                  <a:gsLst>
                    <a:gs pos="23000">
                      <a:srgbClr val="FF0000"/>
                    </a:gs>
                    <a:gs pos="74000">
                      <a:srgbClr val="FFD85B"/>
                    </a:gs>
                  </a:gsLst>
                  <a:lin ang="5400000" scaled="1"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PŁEĆ 3D</a:t>
            </a:r>
          </a:p>
        </p:txBody>
      </p:sp>
    </p:spTree>
    <p:extLst>
      <p:ext uri="{BB962C8B-B14F-4D97-AF65-F5344CB8AC3E}">
        <p14:creationId xmlns:p14="http://schemas.microsoft.com/office/powerpoint/2010/main" val="423999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ce 4">
            <a:extLst>
              <a:ext uri="{FF2B5EF4-FFF2-40B4-BE49-F238E27FC236}">
                <a16:creationId xmlns:a16="http://schemas.microsoft.com/office/drawing/2014/main" id="{2CE0785B-238B-4BDF-9D6A-5ED2FE881BD6}"/>
              </a:ext>
            </a:extLst>
          </p:cNvPr>
          <p:cNvSpPr/>
          <p:nvPr/>
        </p:nvSpPr>
        <p:spPr>
          <a:xfrm rot="998686">
            <a:off x="3216320" y="842091"/>
            <a:ext cx="6669578" cy="5399183"/>
          </a:xfrm>
          <a:prstGeom prst="hear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2C0321B-B072-4767-89B6-365DAB7111B2}"/>
              </a:ext>
            </a:extLst>
          </p:cNvPr>
          <p:cNvSpPr txBox="1"/>
          <p:nvPr/>
        </p:nvSpPr>
        <p:spPr>
          <a:xfrm>
            <a:off x="3590900" y="2768659"/>
            <a:ext cx="6333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 z siebie</a:t>
            </a:r>
            <a:endParaRPr lang="pl-PL" sz="6000" b="1" dirty="0">
              <a:solidFill>
                <a:srgbClr val="2078D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293F739E-549D-4CD7-9143-F14430B078A8}"/>
              </a:ext>
            </a:extLst>
          </p:cNvPr>
          <p:cNvSpPr/>
          <p:nvPr/>
        </p:nvSpPr>
        <p:spPr>
          <a:xfrm flipH="1">
            <a:off x="9279532" y="1655440"/>
            <a:ext cx="2184386" cy="4820370"/>
          </a:xfrm>
          <a:custGeom>
            <a:avLst/>
            <a:gdLst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43025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50019 w 2271713"/>
              <a:gd name="connsiteY68" fmla="*/ 1564482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92869 w 2271713"/>
              <a:gd name="connsiteY68" fmla="*/ 1585913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60980 w 2270768"/>
              <a:gd name="connsiteY62" fmla="*/ 1938338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0086 w 2270768"/>
              <a:gd name="connsiteY58" fmla="*/ 2187178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9611 w 2270768"/>
              <a:gd name="connsiteY58" fmla="*/ 217646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301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88419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47972 w 2270768"/>
              <a:gd name="connsiteY45" fmla="*/ 1459707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84880 w 2270768"/>
              <a:gd name="connsiteY74" fmla="*/ 132160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56367 w 2270768"/>
              <a:gd name="connsiteY0" fmla="*/ 6667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37331 w 2270768"/>
              <a:gd name="connsiteY2" fmla="*/ 28455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1871 w 2270768"/>
              <a:gd name="connsiteY16" fmla="*/ 1570434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02827 w 2270768"/>
              <a:gd name="connsiteY17" fmla="*/ 181927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07614 w 2270768"/>
              <a:gd name="connsiteY18" fmla="*/ 1995488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4277 w 2270768"/>
              <a:gd name="connsiteY23" fmla="*/ 3626644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270768" h="5453063">
                <a:moveTo>
                  <a:pt x="1356367" y="66675"/>
                </a:moveTo>
                <a:lnTo>
                  <a:pt x="1449236" y="196453"/>
                </a:lnTo>
                <a:lnTo>
                  <a:pt x="1427806" y="304799"/>
                </a:lnTo>
                <a:lnTo>
                  <a:pt x="1508768" y="466725"/>
                </a:lnTo>
                <a:cubicBezTo>
                  <a:pt x="1539724" y="652861"/>
                  <a:pt x="1499243" y="660400"/>
                  <a:pt x="1494480" y="757238"/>
                </a:cubicBezTo>
                <a:lnTo>
                  <a:pt x="1427805" y="928688"/>
                </a:lnTo>
                <a:lnTo>
                  <a:pt x="1589730" y="917973"/>
                </a:lnTo>
                <a:cubicBezTo>
                  <a:pt x="1736178" y="1002904"/>
                  <a:pt x="1819521" y="1097360"/>
                  <a:pt x="1938584" y="1183482"/>
                </a:cubicBezTo>
                <a:lnTo>
                  <a:pt x="2252909" y="1508522"/>
                </a:lnTo>
                <a:lnTo>
                  <a:pt x="2270768" y="1552575"/>
                </a:lnTo>
                <a:lnTo>
                  <a:pt x="1961205" y="1871663"/>
                </a:lnTo>
                <a:lnTo>
                  <a:pt x="1820711" y="1999061"/>
                </a:lnTo>
                <a:lnTo>
                  <a:pt x="1723080" y="1947863"/>
                </a:lnTo>
                <a:lnTo>
                  <a:pt x="2030261" y="1552576"/>
                </a:lnTo>
                <a:cubicBezTo>
                  <a:pt x="1905245" y="1456532"/>
                  <a:pt x="1813568" y="1347391"/>
                  <a:pt x="1655214" y="1264444"/>
                </a:cubicBezTo>
                <a:cubicBezTo>
                  <a:pt x="1654024" y="1319213"/>
                  <a:pt x="1652833" y="1373981"/>
                  <a:pt x="1651643" y="1428750"/>
                </a:cubicBezTo>
                <a:cubicBezTo>
                  <a:pt x="1631005" y="1476375"/>
                  <a:pt x="1611558" y="1533525"/>
                  <a:pt x="1573061" y="1571625"/>
                </a:cubicBezTo>
                <a:cubicBezTo>
                  <a:pt x="1588142" y="1648222"/>
                  <a:pt x="1586556" y="1739105"/>
                  <a:pt x="1618305" y="1801415"/>
                </a:cubicBezTo>
                <a:cubicBezTo>
                  <a:pt x="1655215" y="1909761"/>
                  <a:pt x="1729032" y="1952625"/>
                  <a:pt x="1817139" y="1997869"/>
                </a:cubicBezTo>
                <a:lnTo>
                  <a:pt x="1823093" y="2105025"/>
                </a:lnTo>
                <a:cubicBezTo>
                  <a:pt x="1876671" y="2209006"/>
                  <a:pt x="1931440" y="2271316"/>
                  <a:pt x="1983827" y="2416969"/>
                </a:cubicBezTo>
                <a:cubicBezTo>
                  <a:pt x="2015577" y="2596754"/>
                  <a:pt x="2008038" y="2647951"/>
                  <a:pt x="1976684" y="2782492"/>
                </a:cubicBezTo>
                <a:lnTo>
                  <a:pt x="1856430" y="3167063"/>
                </a:lnTo>
                <a:cubicBezTo>
                  <a:pt x="1829443" y="3335735"/>
                  <a:pt x="1783405" y="3407965"/>
                  <a:pt x="1775468" y="3673078"/>
                </a:cubicBezTo>
                <a:lnTo>
                  <a:pt x="1477811" y="4510088"/>
                </a:lnTo>
                <a:lnTo>
                  <a:pt x="1389705" y="4826794"/>
                </a:lnTo>
                <a:cubicBezTo>
                  <a:pt x="1454793" y="4939506"/>
                  <a:pt x="1519880" y="5028407"/>
                  <a:pt x="1584968" y="5129213"/>
                </a:cubicBezTo>
                <a:lnTo>
                  <a:pt x="1727843" y="5219700"/>
                </a:lnTo>
                <a:lnTo>
                  <a:pt x="1733795" y="5263753"/>
                </a:lnTo>
                <a:lnTo>
                  <a:pt x="1642118" y="5262563"/>
                </a:lnTo>
                <a:lnTo>
                  <a:pt x="1395658" y="5138737"/>
                </a:lnTo>
                <a:lnTo>
                  <a:pt x="1332555" y="5167313"/>
                </a:lnTo>
                <a:cubicBezTo>
                  <a:pt x="1261118" y="5166123"/>
                  <a:pt x="1246830" y="5098257"/>
                  <a:pt x="1213493" y="5082779"/>
                </a:cubicBezTo>
                <a:lnTo>
                  <a:pt x="1224208" y="5239942"/>
                </a:lnTo>
                <a:lnTo>
                  <a:pt x="1099193" y="5453063"/>
                </a:lnTo>
                <a:cubicBezTo>
                  <a:pt x="1073793" y="5437585"/>
                  <a:pt x="1065061" y="5461398"/>
                  <a:pt x="1022993" y="5406629"/>
                </a:cubicBezTo>
                <a:lnTo>
                  <a:pt x="1022993" y="5148263"/>
                </a:lnTo>
                <a:lnTo>
                  <a:pt x="1184918" y="4848225"/>
                </a:lnTo>
                <a:cubicBezTo>
                  <a:pt x="1209524" y="4597400"/>
                  <a:pt x="1207936" y="4473972"/>
                  <a:pt x="1258736" y="4095750"/>
                </a:cubicBezTo>
                <a:cubicBezTo>
                  <a:pt x="1312712" y="3857228"/>
                  <a:pt x="1369068" y="3716338"/>
                  <a:pt x="1424234" y="3526632"/>
                </a:cubicBezTo>
                <a:lnTo>
                  <a:pt x="1261118" y="3328988"/>
                </a:lnTo>
                <a:lnTo>
                  <a:pt x="1146818" y="2981325"/>
                </a:lnTo>
                <a:lnTo>
                  <a:pt x="1089668" y="2671763"/>
                </a:lnTo>
                <a:cubicBezTo>
                  <a:pt x="1089271" y="2424112"/>
                  <a:pt x="1115068" y="2281238"/>
                  <a:pt x="1127768" y="2085975"/>
                </a:cubicBezTo>
                <a:lnTo>
                  <a:pt x="946793" y="1640681"/>
                </a:lnTo>
                <a:lnTo>
                  <a:pt x="859878" y="1462088"/>
                </a:lnTo>
                <a:lnTo>
                  <a:pt x="784868" y="2143125"/>
                </a:lnTo>
                <a:lnTo>
                  <a:pt x="940839" y="2565797"/>
                </a:lnTo>
                <a:lnTo>
                  <a:pt x="981321" y="2778919"/>
                </a:lnTo>
                <a:lnTo>
                  <a:pt x="1068236" y="2896791"/>
                </a:lnTo>
                <a:cubicBezTo>
                  <a:pt x="1069427" y="2960688"/>
                  <a:pt x="1068236" y="2971007"/>
                  <a:pt x="1069427" y="3034904"/>
                </a:cubicBezTo>
                <a:lnTo>
                  <a:pt x="1039662" y="3155156"/>
                </a:lnTo>
                <a:lnTo>
                  <a:pt x="808680" y="3183731"/>
                </a:lnTo>
                <a:lnTo>
                  <a:pt x="749149" y="3074195"/>
                </a:lnTo>
                <a:lnTo>
                  <a:pt x="827730" y="2947988"/>
                </a:lnTo>
                <a:lnTo>
                  <a:pt x="903930" y="2957513"/>
                </a:lnTo>
                <a:lnTo>
                  <a:pt x="913455" y="2909888"/>
                </a:lnTo>
                <a:cubicBezTo>
                  <a:pt x="867815" y="2811860"/>
                  <a:pt x="813840" y="2732882"/>
                  <a:pt x="776534" y="2615804"/>
                </a:cubicBezTo>
                <a:cubicBezTo>
                  <a:pt x="734861" y="2455467"/>
                  <a:pt x="676521" y="2335609"/>
                  <a:pt x="626514" y="2195512"/>
                </a:cubicBezTo>
                <a:cubicBezTo>
                  <a:pt x="613020" y="1921668"/>
                  <a:pt x="620958" y="1662113"/>
                  <a:pt x="618180" y="1395413"/>
                </a:cubicBezTo>
                <a:lnTo>
                  <a:pt x="543171" y="1590675"/>
                </a:lnTo>
                <a:cubicBezTo>
                  <a:pt x="501499" y="1627584"/>
                  <a:pt x="490784" y="1651398"/>
                  <a:pt x="397915" y="1710928"/>
                </a:cubicBezTo>
                <a:cubicBezTo>
                  <a:pt x="338780" y="1754187"/>
                  <a:pt x="259405" y="1798639"/>
                  <a:pt x="178839" y="1877616"/>
                </a:cubicBezTo>
                <a:cubicBezTo>
                  <a:pt x="169711" y="1912144"/>
                  <a:pt x="159194" y="1931392"/>
                  <a:pt x="151455" y="1981200"/>
                </a:cubicBezTo>
                <a:cubicBezTo>
                  <a:pt x="143716" y="2031008"/>
                  <a:pt x="138755" y="2111375"/>
                  <a:pt x="132405" y="2176463"/>
                </a:cubicBezTo>
                <a:lnTo>
                  <a:pt x="141930" y="2260998"/>
                </a:lnTo>
                <a:cubicBezTo>
                  <a:pt x="73668" y="2228851"/>
                  <a:pt x="62555" y="2172891"/>
                  <a:pt x="22868" y="2128838"/>
                </a:cubicBezTo>
                <a:cubicBezTo>
                  <a:pt x="15724" y="2034382"/>
                  <a:pt x="-5707" y="1975644"/>
                  <a:pt x="1437" y="1845469"/>
                </a:cubicBezTo>
                <a:cubicBezTo>
                  <a:pt x="41918" y="1710531"/>
                  <a:pt x="160980" y="1568451"/>
                  <a:pt x="91924" y="1585913"/>
                </a:cubicBezTo>
                <a:cubicBezTo>
                  <a:pt x="90336" y="1477962"/>
                  <a:pt x="181618" y="1422400"/>
                  <a:pt x="230037" y="1345406"/>
                </a:cubicBezTo>
                <a:cubicBezTo>
                  <a:pt x="460224" y="1237457"/>
                  <a:pt x="454668" y="1227137"/>
                  <a:pt x="565793" y="1152525"/>
                </a:cubicBezTo>
                <a:lnTo>
                  <a:pt x="584843" y="990600"/>
                </a:lnTo>
                <a:lnTo>
                  <a:pt x="565793" y="758428"/>
                </a:lnTo>
                <a:cubicBezTo>
                  <a:pt x="654692" y="596503"/>
                  <a:pt x="657868" y="517923"/>
                  <a:pt x="694380" y="400051"/>
                </a:cubicBezTo>
                <a:cubicBezTo>
                  <a:pt x="754308" y="311151"/>
                  <a:pt x="783280" y="216298"/>
                  <a:pt x="874164" y="133351"/>
                </a:cubicBezTo>
                <a:cubicBezTo>
                  <a:pt x="970208" y="41276"/>
                  <a:pt x="1026961" y="28971"/>
                  <a:pt x="1123005" y="0"/>
                </a:cubicBezTo>
                <a:cubicBezTo>
                  <a:pt x="1231352" y="25003"/>
                  <a:pt x="1270642" y="38100"/>
                  <a:pt x="1356367" y="66675"/>
                </a:cubicBezTo>
                <a:close/>
              </a:path>
            </a:pathLst>
          </a:custGeom>
          <a:solidFill>
            <a:srgbClr val="207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24" name="Dowolny kształt: kształt 23">
            <a:extLst>
              <a:ext uri="{FF2B5EF4-FFF2-40B4-BE49-F238E27FC236}">
                <a16:creationId xmlns:a16="http://schemas.microsoft.com/office/drawing/2014/main" id="{B297CEDF-F06F-40D5-8047-0A2B891473D6}"/>
              </a:ext>
            </a:extLst>
          </p:cNvPr>
          <p:cNvSpPr/>
          <p:nvPr/>
        </p:nvSpPr>
        <p:spPr>
          <a:xfrm>
            <a:off x="2726804" y="1281604"/>
            <a:ext cx="1975203" cy="5280009"/>
          </a:xfrm>
          <a:custGeom>
            <a:avLst/>
            <a:gdLst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35330 w 2339340"/>
              <a:gd name="connsiteY29" fmla="*/ 2792730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0359 w 2339340"/>
              <a:gd name="connsiteY1" fmla="*/ 61436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06830 w 2339340"/>
              <a:gd name="connsiteY118" fmla="*/ 130731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15616 w 2339340"/>
              <a:gd name="connsiteY120" fmla="*/ 49293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94184 w 2339340"/>
              <a:gd name="connsiteY120" fmla="*/ 81439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21556 w 2339340"/>
              <a:gd name="connsiteY120" fmla="*/ 130255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72753 w 2339340"/>
              <a:gd name="connsiteY120" fmla="*/ 58817 h 6253401"/>
              <a:gd name="connsiteX121" fmla="*/ 1077992 w 2339340"/>
              <a:gd name="connsiteY121" fmla="*/ 0 h 625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2339340" h="6253401">
                <a:moveTo>
                  <a:pt x="1077992" y="0"/>
                </a:moveTo>
                <a:lnTo>
                  <a:pt x="970359" y="77867"/>
                </a:lnTo>
                <a:lnTo>
                  <a:pt x="967740" y="16431"/>
                </a:lnTo>
                <a:lnTo>
                  <a:pt x="872490" y="138351"/>
                </a:lnTo>
                <a:lnTo>
                  <a:pt x="849630" y="103347"/>
                </a:lnTo>
                <a:lnTo>
                  <a:pt x="804863" y="232886"/>
                </a:lnTo>
                <a:lnTo>
                  <a:pt x="782955" y="466725"/>
                </a:lnTo>
                <a:lnTo>
                  <a:pt x="754380" y="481251"/>
                </a:lnTo>
                <a:lnTo>
                  <a:pt x="781050" y="565071"/>
                </a:lnTo>
                <a:lnTo>
                  <a:pt x="822960" y="641271"/>
                </a:lnTo>
                <a:lnTo>
                  <a:pt x="887730" y="706041"/>
                </a:lnTo>
                <a:lnTo>
                  <a:pt x="925830" y="786051"/>
                </a:lnTo>
                <a:lnTo>
                  <a:pt x="925830" y="877491"/>
                </a:lnTo>
                <a:lnTo>
                  <a:pt x="803910" y="938451"/>
                </a:lnTo>
                <a:lnTo>
                  <a:pt x="701040" y="965121"/>
                </a:lnTo>
                <a:lnTo>
                  <a:pt x="556260" y="968931"/>
                </a:lnTo>
                <a:lnTo>
                  <a:pt x="403860" y="1018461"/>
                </a:lnTo>
                <a:lnTo>
                  <a:pt x="320040" y="1102281"/>
                </a:lnTo>
                <a:lnTo>
                  <a:pt x="247650" y="1292781"/>
                </a:lnTo>
                <a:lnTo>
                  <a:pt x="163830" y="1586151"/>
                </a:lnTo>
                <a:lnTo>
                  <a:pt x="83820" y="1799511"/>
                </a:lnTo>
                <a:lnTo>
                  <a:pt x="72390" y="1978581"/>
                </a:lnTo>
                <a:lnTo>
                  <a:pt x="0" y="2161461"/>
                </a:lnTo>
                <a:lnTo>
                  <a:pt x="11430" y="2268141"/>
                </a:lnTo>
                <a:lnTo>
                  <a:pt x="106680" y="2443401"/>
                </a:lnTo>
                <a:lnTo>
                  <a:pt x="243840" y="2611041"/>
                </a:lnTo>
                <a:lnTo>
                  <a:pt x="422910" y="2786301"/>
                </a:lnTo>
                <a:lnTo>
                  <a:pt x="609600" y="2946321"/>
                </a:lnTo>
                <a:lnTo>
                  <a:pt x="703183" y="3078956"/>
                </a:lnTo>
                <a:lnTo>
                  <a:pt x="711517" y="2800827"/>
                </a:lnTo>
                <a:lnTo>
                  <a:pt x="647700" y="2748201"/>
                </a:lnTo>
                <a:lnTo>
                  <a:pt x="541020" y="2553891"/>
                </a:lnTo>
                <a:lnTo>
                  <a:pt x="487680" y="2443401"/>
                </a:lnTo>
                <a:lnTo>
                  <a:pt x="293370" y="2222421"/>
                </a:lnTo>
                <a:lnTo>
                  <a:pt x="426720" y="2005251"/>
                </a:lnTo>
                <a:lnTo>
                  <a:pt x="483870" y="1894761"/>
                </a:lnTo>
                <a:lnTo>
                  <a:pt x="544830" y="1658541"/>
                </a:lnTo>
                <a:lnTo>
                  <a:pt x="636270" y="1913811"/>
                </a:lnTo>
                <a:lnTo>
                  <a:pt x="678180" y="2218611"/>
                </a:lnTo>
                <a:lnTo>
                  <a:pt x="689610" y="2504361"/>
                </a:lnTo>
                <a:lnTo>
                  <a:pt x="712470" y="2778681"/>
                </a:lnTo>
                <a:lnTo>
                  <a:pt x="701040" y="3193971"/>
                </a:lnTo>
                <a:lnTo>
                  <a:pt x="643890" y="3799761"/>
                </a:lnTo>
                <a:lnTo>
                  <a:pt x="613410" y="4272201"/>
                </a:lnTo>
                <a:lnTo>
                  <a:pt x="689610" y="4634151"/>
                </a:lnTo>
                <a:lnTo>
                  <a:pt x="803910" y="5232321"/>
                </a:lnTo>
                <a:lnTo>
                  <a:pt x="883920" y="5674281"/>
                </a:lnTo>
                <a:lnTo>
                  <a:pt x="872490" y="5700951"/>
                </a:lnTo>
                <a:lnTo>
                  <a:pt x="693420" y="5910501"/>
                </a:lnTo>
                <a:lnTo>
                  <a:pt x="541020" y="6108621"/>
                </a:lnTo>
                <a:lnTo>
                  <a:pt x="510540" y="6173391"/>
                </a:lnTo>
                <a:lnTo>
                  <a:pt x="701040" y="6108621"/>
                </a:lnTo>
                <a:lnTo>
                  <a:pt x="830580" y="6081951"/>
                </a:lnTo>
                <a:lnTo>
                  <a:pt x="952500" y="5990511"/>
                </a:lnTo>
                <a:lnTo>
                  <a:pt x="963930" y="5887641"/>
                </a:lnTo>
                <a:lnTo>
                  <a:pt x="1108710" y="5834301"/>
                </a:lnTo>
                <a:lnTo>
                  <a:pt x="1108710" y="5807631"/>
                </a:lnTo>
                <a:lnTo>
                  <a:pt x="1032510" y="5651421"/>
                </a:lnTo>
                <a:lnTo>
                  <a:pt x="1043940" y="5297091"/>
                </a:lnTo>
                <a:lnTo>
                  <a:pt x="1074420" y="4904661"/>
                </a:lnTo>
                <a:lnTo>
                  <a:pt x="1002030" y="4439841"/>
                </a:lnTo>
                <a:lnTo>
                  <a:pt x="1066800" y="4146471"/>
                </a:lnTo>
                <a:lnTo>
                  <a:pt x="1116330" y="3792141"/>
                </a:lnTo>
                <a:lnTo>
                  <a:pt x="1165860" y="3392091"/>
                </a:lnTo>
                <a:lnTo>
                  <a:pt x="1238250" y="3898821"/>
                </a:lnTo>
                <a:lnTo>
                  <a:pt x="1280160" y="4382691"/>
                </a:lnTo>
                <a:lnTo>
                  <a:pt x="1310640" y="4550331"/>
                </a:lnTo>
                <a:lnTo>
                  <a:pt x="1272540" y="4855131"/>
                </a:lnTo>
                <a:lnTo>
                  <a:pt x="1242060" y="5076111"/>
                </a:lnTo>
                <a:lnTo>
                  <a:pt x="1276350" y="5304711"/>
                </a:lnTo>
                <a:lnTo>
                  <a:pt x="1333500" y="5510451"/>
                </a:lnTo>
                <a:lnTo>
                  <a:pt x="1314450" y="5632371"/>
                </a:lnTo>
                <a:lnTo>
                  <a:pt x="1264920" y="5811441"/>
                </a:lnTo>
                <a:lnTo>
                  <a:pt x="1264920" y="5918121"/>
                </a:lnTo>
                <a:lnTo>
                  <a:pt x="1424940" y="6253401"/>
                </a:lnTo>
                <a:lnTo>
                  <a:pt x="1565910" y="6081951"/>
                </a:lnTo>
                <a:lnTo>
                  <a:pt x="1604010" y="6028611"/>
                </a:lnTo>
                <a:lnTo>
                  <a:pt x="1524000" y="5860971"/>
                </a:lnTo>
                <a:lnTo>
                  <a:pt x="1466850" y="5735241"/>
                </a:lnTo>
                <a:lnTo>
                  <a:pt x="1440180" y="5655231"/>
                </a:lnTo>
                <a:lnTo>
                  <a:pt x="1546860" y="5095161"/>
                </a:lnTo>
                <a:lnTo>
                  <a:pt x="1600200" y="4523661"/>
                </a:lnTo>
                <a:lnTo>
                  <a:pt x="1684020" y="4043601"/>
                </a:lnTo>
                <a:lnTo>
                  <a:pt x="1703070" y="3704511"/>
                </a:lnTo>
                <a:lnTo>
                  <a:pt x="1673305" y="3099436"/>
                </a:lnTo>
                <a:lnTo>
                  <a:pt x="1630680" y="2885361"/>
                </a:lnTo>
                <a:lnTo>
                  <a:pt x="1607820" y="2767251"/>
                </a:lnTo>
                <a:lnTo>
                  <a:pt x="1584960" y="2439591"/>
                </a:lnTo>
                <a:lnTo>
                  <a:pt x="1584960" y="2089071"/>
                </a:lnTo>
                <a:lnTo>
                  <a:pt x="1619250" y="1788081"/>
                </a:lnTo>
                <a:lnTo>
                  <a:pt x="1691640" y="1517571"/>
                </a:lnTo>
                <a:lnTo>
                  <a:pt x="1954530" y="1940481"/>
                </a:lnTo>
                <a:lnTo>
                  <a:pt x="2045970" y="2062401"/>
                </a:lnTo>
                <a:lnTo>
                  <a:pt x="1840230" y="2374821"/>
                </a:lnTo>
                <a:lnTo>
                  <a:pt x="1729740" y="2561511"/>
                </a:lnTo>
                <a:lnTo>
                  <a:pt x="1672590" y="2691051"/>
                </a:lnTo>
                <a:lnTo>
                  <a:pt x="1606391" y="2762727"/>
                </a:lnTo>
                <a:lnTo>
                  <a:pt x="1658302" y="3027046"/>
                </a:lnTo>
                <a:lnTo>
                  <a:pt x="1729740" y="2908221"/>
                </a:lnTo>
                <a:lnTo>
                  <a:pt x="1927860" y="2706291"/>
                </a:lnTo>
                <a:lnTo>
                  <a:pt x="2065020" y="2565321"/>
                </a:lnTo>
                <a:lnTo>
                  <a:pt x="2202180" y="2355771"/>
                </a:lnTo>
                <a:lnTo>
                  <a:pt x="2339340" y="2066211"/>
                </a:lnTo>
                <a:lnTo>
                  <a:pt x="2293620" y="1974771"/>
                </a:lnTo>
                <a:lnTo>
                  <a:pt x="2232660" y="1769031"/>
                </a:lnTo>
                <a:lnTo>
                  <a:pt x="2175510" y="1582341"/>
                </a:lnTo>
                <a:lnTo>
                  <a:pt x="2065020" y="1368981"/>
                </a:lnTo>
                <a:lnTo>
                  <a:pt x="1958340" y="1186101"/>
                </a:lnTo>
                <a:lnTo>
                  <a:pt x="1878330" y="1060371"/>
                </a:lnTo>
                <a:lnTo>
                  <a:pt x="1752600" y="991791"/>
                </a:lnTo>
                <a:lnTo>
                  <a:pt x="1645920" y="972741"/>
                </a:lnTo>
                <a:lnTo>
                  <a:pt x="1546860" y="938451"/>
                </a:lnTo>
                <a:lnTo>
                  <a:pt x="1276350" y="877491"/>
                </a:lnTo>
                <a:lnTo>
                  <a:pt x="1257300" y="755571"/>
                </a:lnTo>
                <a:lnTo>
                  <a:pt x="1325880" y="610791"/>
                </a:lnTo>
                <a:lnTo>
                  <a:pt x="1363980" y="553641"/>
                </a:lnTo>
                <a:lnTo>
                  <a:pt x="1352550" y="454581"/>
                </a:lnTo>
                <a:lnTo>
                  <a:pt x="1359455" y="267891"/>
                </a:lnTo>
                <a:cubicBezTo>
                  <a:pt x="1341119" y="213043"/>
                  <a:pt x="1327546" y="155814"/>
                  <a:pt x="1311592" y="99775"/>
                </a:cubicBezTo>
                <a:lnTo>
                  <a:pt x="1188720" y="54531"/>
                </a:lnTo>
                <a:lnTo>
                  <a:pt x="1072753" y="58817"/>
                </a:lnTo>
                <a:lnTo>
                  <a:pt x="1077992" y="0"/>
                </a:lnTo>
                <a:close/>
              </a:path>
            </a:pathLst>
          </a:custGeom>
          <a:solidFill>
            <a:srgbClr val="207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ymbol zastępczy numeru slajdu 1">
            <a:extLst>
              <a:ext uri="{FF2B5EF4-FFF2-40B4-BE49-F238E27FC236}">
                <a16:creationId xmlns:a16="http://schemas.microsoft.com/office/drawing/2014/main" id="{46A1CCB8-8F37-46A5-BB2E-DE308060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206" y="6556044"/>
            <a:ext cx="2986299" cy="49995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pl-PL" sz="1701" ker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65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ce 4">
            <a:extLst>
              <a:ext uri="{FF2B5EF4-FFF2-40B4-BE49-F238E27FC236}">
                <a16:creationId xmlns:a16="http://schemas.microsoft.com/office/drawing/2014/main" id="{2CE0785B-238B-4BDF-9D6A-5ED2FE881BD6}"/>
              </a:ext>
            </a:extLst>
          </p:cNvPr>
          <p:cNvSpPr/>
          <p:nvPr/>
        </p:nvSpPr>
        <p:spPr>
          <a:xfrm rot="998686">
            <a:off x="3216320" y="842091"/>
            <a:ext cx="6669578" cy="5399183"/>
          </a:xfrm>
          <a:prstGeom prst="heart">
            <a:avLst/>
          </a:prstGeom>
          <a:solidFill>
            <a:schemeClr val="bg1">
              <a:lumMod val="9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2C0321B-B072-4767-89B6-365DAB7111B2}"/>
              </a:ext>
            </a:extLst>
          </p:cNvPr>
          <p:cNvSpPr txBox="1"/>
          <p:nvPr/>
        </p:nvSpPr>
        <p:spPr>
          <a:xfrm>
            <a:off x="3714405" y="2473715"/>
            <a:ext cx="6333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2078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 z siebie</a:t>
            </a:r>
            <a:endParaRPr lang="pl-PL" sz="6000" b="1" dirty="0">
              <a:solidFill>
                <a:srgbClr val="2078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293F739E-549D-4CD7-9143-F14430B078A8}"/>
              </a:ext>
            </a:extLst>
          </p:cNvPr>
          <p:cNvSpPr/>
          <p:nvPr/>
        </p:nvSpPr>
        <p:spPr>
          <a:xfrm flipH="1">
            <a:off x="9279532" y="1655440"/>
            <a:ext cx="2184386" cy="4820370"/>
          </a:xfrm>
          <a:custGeom>
            <a:avLst/>
            <a:gdLst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43025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50019 w 2271713"/>
              <a:gd name="connsiteY68" fmla="*/ 1564482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92869 w 2271713"/>
              <a:gd name="connsiteY68" fmla="*/ 1585913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60980 w 2270768"/>
              <a:gd name="connsiteY62" fmla="*/ 1938338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0086 w 2270768"/>
              <a:gd name="connsiteY58" fmla="*/ 2187178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9611 w 2270768"/>
              <a:gd name="connsiteY58" fmla="*/ 217646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301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88419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47972 w 2270768"/>
              <a:gd name="connsiteY45" fmla="*/ 1459707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84880 w 2270768"/>
              <a:gd name="connsiteY74" fmla="*/ 132160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56367 w 2270768"/>
              <a:gd name="connsiteY0" fmla="*/ 6667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37331 w 2270768"/>
              <a:gd name="connsiteY2" fmla="*/ 28455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1871 w 2270768"/>
              <a:gd name="connsiteY16" fmla="*/ 1570434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02827 w 2270768"/>
              <a:gd name="connsiteY17" fmla="*/ 181927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07614 w 2270768"/>
              <a:gd name="connsiteY18" fmla="*/ 1995488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4277 w 2270768"/>
              <a:gd name="connsiteY23" fmla="*/ 3626644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270768" h="5453063">
                <a:moveTo>
                  <a:pt x="1356367" y="66675"/>
                </a:moveTo>
                <a:lnTo>
                  <a:pt x="1449236" y="196453"/>
                </a:lnTo>
                <a:lnTo>
                  <a:pt x="1427806" y="304799"/>
                </a:lnTo>
                <a:lnTo>
                  <a:pt x="1508768" y="466725"/>
                </a:lnTo>
                <a:cubicBezTo>
                  <a:pt x="1539724" y="652861"/>
                  <a:pt x="1499243" y="660400"/>
                  <a:pt x="1494480" y="757238"/>
                </a:cubicBezTo>
                <a:lnTo>
                  <a:pt x="1427805" y="928688"/>
                </a:lnTo>
                <a:lnTo>
                  <a:pt x="1589730" y="917973"/>
                </a:lnTo>
                <a:cubicBezTo>
                  <a:pt x="1736178" y="1002904"/>
                  <a:pt x="1819521" y="1097360"/>
                  <a:pt x="1938584" y="1183482"/>
                </a:cubicBezTo>
                <a:lnTo>
                  <a:pt x="2252909" y="1508522"/>
                </a:lnTo>
                <a:lnTo>
                  <a:pt x="2270768" y="1552575"/>
                </a:lnTo>
                <a:lnTo>
                  <a:pt x="1961205" y="1871663"/>
                </a:lnTo>
                <a:lnTo>
                  <a:pt x="1820711" y="1999061"/>
                </a:lnTo>
                <a:lnTo>
                  <a:pt x="1723080" y="1947863"/>
                </a:lnTo>
                <a:lnTo>
                  <a:pt x="2030261" y="1552576"/>
                </a:lnTo>
                <a:cubicBezTo>
                  <a:pt x="1905245" y="1456532"/>
                  <a:pt x="1813568" y="1347391"/>
                  <a:pt x="1655214" y="1264444"/>
                </a:cubicBezTo>
                <a:cubicBezTo>
                  <a:pt x="1654024" y="1319213"/>
                  <a:pt x="1652833" y="1373981"/>
                  <a:pt x="1651643" y="1428750"/>
                </a:cubicBezTo>
                <a:cubicBezTo>
                  <a:pt x="1631005" y="1476375"/>
                  <a:pt x="1611558" y="1533525"/>
                  <a:pt x="1573061" y="1571625"/>
                </a:cubicBezTo>
                <a:cubicBezTo>
                  <a:pt x="1588142" y="1648222"/>
                  <a:pt x="1586556" y="1739105"/>
                  <a:pt x="1618305" y="1801415"/>
                </a:cubicBezTo>
                <a:cubicBezTo>
                  <a:pt x="1655215" y="1909761"/>
                  <a:pt x="1729032" y="1952625"/>
                  <a:pt x="1817139" y="1997869"/>
                </a:cubicBezTo>
                <a:lnTo>
                  <a:pt x="1823093" y="2105025"/>
                </a:lnTo>
                <a:cubicBezTo>
                  <a:pt x="1876671" y="2209006"/>
                  <a:pt x="1931440" y="2271316"/>
                  <a:pt x="1983827" y="2416969"/>
                </a:cubicBezTo>
                <a:cubicBezTo>
                  <a:pt x="2015577" y="2596754"/>
                  <a:pt x="2008038" y="2647951"/>
                  <a:pt x="1976684" y="2782492"/>
                </a:cubicBezTo>
                <a:lnTo>
                  <a:pt x="1856430" y="3167063"/>
                </a:lnTo>
                <a:cubicBezTo>
                  <a:pt x="1829443" y="3335735"/>
                  <a:pt x="1783405" y="3407965"/>
                  <a:pt x="1775468" y="3673078"/>
                </a:cubicBezTo>
                <a:lnTo>
                  <a:pt x="1477811" y="4510088"/>
                </a:lnTo>
                <a:lnTo>
                  <a:pt x="1389705" y="4826794"/>
                </a:lnTo>
                <a:cubicBezTo>
                  <a:pt x="1454793" y="4939506"/>
                  <a:pt x="1519880" y="5028407"/>
                  <a:pt x="1584968" y="5129213"/>
                </a:cubicBezTo>
                <a:lnTo>
                  <a:pt x="1727843" y="5219700"/>
                </a:lnTo>
                <a:lnTo>
                  <a:pt x="1733795" y="5263753"/>
                </a:lnTo>
                <a:lnTo>
                  <a:pt x="1642118" y="5262563"/>
                </a:lnTo>
                <a:lnTo>
                  <a:pt x="1395658" y="5138737"/>
                </a:lnTo>
                <a:lnTo>
                  <a:pt x="1332555" y="5167313"/>
                </a:lnTo>
                <a:cubicBezTo>
                  <a:pt x="1261118" y="5166123"/>
                  <a:pt x="1246830" y="5098257"/>
                  <a:pt x="1213493" y="5082779"/>
                </a:cubicBezTo>
                <a:lnTo>
                  <a:pt x="1224208" y="5239942"/>
                </a:lnTo>
                <a:lnTo>
                  <a:pt x="1099193" y="5453063"/>
                </a:lnTo>
                <a:cubicBezTo>
                  <a:pt x="1073793" y="5437585"/>
                  <a:pt x="1065061" y="5461398"/>
                  <a:pt x="1022993" y="5406629"/>
                </a:cubicBezTo>
                <a:lnTo>
                  <a:pt x="1022993" y="5148263"/>
                </a:lnTo>
                <a:lnTo>
                  <a:pt x="1184918" y="4848225"/>
                </a:lnTo>
                <a:cubicBezTo>
                  <a:pt x="1209524" y="4597400"/>
                  <a:pt x="1207936" y="4473972"/>
                  <a:pt x="1258736" y="4095750"/>
                </a:cubicBezTo>
                <a:cubicBezTo>
                  <a:pt x="1312712" y="3857228"/>
                  <a:pt x="1369068" y="3716338"/>
                  <a:pt x="1424234" y="3526632"/>
                </a:cubicBezTo>
                <a:lnTo>
                  <a:pt x="1261118" y="3328988"/>
                </a:lnTo>
                <a:lnTo>
                  <a:pt x="1146818" y="2981325"/>
                </a:lnTo>
                <a:lnTo>
                  <a:pt x="1089668" y="2671763"/>
                </a:lnTo>
                <a:cubicBezTo>
                  <a:pt x="1089271" y="2424112"/>
                  <a:pt x="1115068" y="2281238"/>
                  <a:pt x="1127768" y="2085975"/>
                </a:cubicBezTo>
                <a:lnTo>
                  <a:pt x="946793" y="1640681"/>
                </a:lnTo>
                <a:lnTo>
                  <a:pt x="859878" y="1462088"/>
                </a:lnTo>
                <a:lnTo>
                  <a:pt x="784868" y="2143125"/>
                </a:lnTo>
                <a:lnTo>
                  <a:pt x="940839" y="2565797"/>
                </a:lnTo>
                <a:lnTo>
                  <a:pt x="981321" y="2778919"/>
                </a:lnTo>
                <a:lnTo>
                  <a:pt x="1068236" y="2896791"/>
                </a:lnTo>
                <a:cubicBezTo>
                  <a:pt x="1069427" y="2960688"/>
                  <a:pt x="1068236" y="2971007"/>
                  <a:pt x="1069427" y="3034904"/>
                </a:cubicBezTo>
                <a:lnTo>
                  <a:pt x="1039662" y="3155156"/>
                </a:lnTo>
                <a:lnTo>
                  <a:pt x="808680" y="3183731"/>
                </a:lnTo>
                <a:lnTo>
                  <a:pt x="749149" y="3074195"/>
                </a:lnTo>
                <a:lnTo>
                  <a:pt x="827730" y="2947988"/>
                </a:lnTo>
                <a:lnTo>
                  <a:pt x="903930" y="2957513"/>
                </a:lnTo>
                <a:lnTo>
                  <a:pt x="913455" y="2909888"/>
                </a:lnTo>
                <a:cubicBezTo>
                  <a:pt x="867815" y="2811860"/>
                  <a:pt x="813840" y="2732882"/>
                  <a:pt x="776534" y="2615804"/>
                </a:cubicBezTo>
                <a:cubicBezTo>
                  <a:pt x="734861" y="2455467"/>
                  <a:pt x="676521" y="2335609"/>
                  <a:pt x="626514" y="2195512"/>
                </a:cubicBezTo>
                <a:cubicBezTo>
                  <a:pt x="613020" y="1921668"/>
                  <a:pt x="620958" y="1662113"/>
                  <a:pt x="618180" y="1395413"/>
                </a:cubicBezTo>
                <a:lnTo>
                  <a:pt x="543171" y="1590675"/>
                </a:lnTo>
                <a:cubicBezTo>
                  <a:pt x="501499" y="1627584"/>
                  <a:pt x="490784" y="1651398"/>
                  <a:pt x="397915" y="1710928"/>
                </a:cubicBezTo>
                <a:cubicBezTo>
                  <a:pt x="338780" y="1754187"/>
                  <a:pt x="259405" y="1798639"/>
                  <a:pt x="178839" y="1877616"/>
                </a:cubicBezTo>
                <a:cubicBezTo>
                  <a:pt x="169711" y="1912144"/>
                  <a:pt x="159194" y="1931392"/>
                  <a:pt x="151455" y="1981200"/>
                </a:cubicBezTo>
                <a:cubicBezTo>
                  <a:pt x="143716" y="2031008"/>
                  <a:pt x="138755" y="2111375"/>
                  <a:pt x="132405" y="2176463"/>
                </a:cubicBezTo>
                <a:lnTo>
                  <a:pt x="141930" y="2260998"/>
                </a:lnTo>
                <a:cubicBezTo>
                  <a:pt x="73668" y="2228851"/>
                  <a:pt x="62555" y="2172891"/>
                  <a:pt x="22868" y="2128838"/>
                </a:cubicBezTo>
                <a:cubicBezTo>
                  <a:pt x="15724" y="2034382"/>
                  <a:pt x="-5707" y="1975644"/>
                  <a:pt x="1437" y="1845469"/>
                </a:cubicBezTo>
                <a:cubicBezTo>
                  <a:pt x="41918" y="1710531"/>
                  <a:pt x="160980" y="1568451"/>
                  <a:pt x="91924" y="1585913"/>
                </a:cubicBezTo>
                <a:cubicBezTo>
                  <a:pt x="90336" y="1477962"/>
                  <a:pt x="181618" y="1422400"/>
                  <a:pt x="230037" y="1345406"/>
                </a:cubicBezTo>
                <a:cubicBezTo>
                  <a:pt x="460224" y="1237457"/>
                  <a:pt x="454668" y="1227137"/>
                  <a:pt x="565793" y="1152525"/>
                </a:cubicBezTo>
                <a:lnTo>
                  <a:pt x="584843" y="990600"/>
                </a:lnTo>
                <a:lnTo>
                  <a:pt x="565793" y="758428"/>
                </a:lnTo>
                <a:cubicBezTo>
                  <a:pt x="654692" y="596503"/>
                  <a:pt x="657868" y="517923"/>
                  <a:pt x="694380" y="400051"/>
                </a:cubicBezTo>
                <a:cubicBezTo>
                  <a:pt x="754308" y="311151"/>
                  <a:pt x="783280" y="216298"/>
                  <a:pt x="874164" y="133351"/>
                </a:cubicBezTo>
                <a:cubicBezTo>
                  <a:pt x="970208" y="41276"/>
                  <a:pt x="1026961" y="28971"/>
                  <a:pt x="1123005" y="0"/>
                </a:cubicBezTo>
                <a:cubicBezTo>
                  <a:pt x="1231352" y="25003"/>
                  <a:pt x="1270642" y="38100"/>
                  <a:pt x="1356367" y="66675"/>
                </a:cubicBezTo>
                <a:close/>
              </a:path>
            </a:pathLst>
          </a:custGeom>
          <a:solidFill>
            <a:srgbClr val="207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24" name="Dowolny kształt: kształt 23">
            <a:extLst>
              <a:ext uri="{FF2B5EF4-FFF2-40B4-BE49-F238E27FC236}">
                <a16:creationId xmlns:a16="http://schemas.microsoft.com/office/drawing/2014/main" id="{B297CEDF-F06F-40D5-8047-0A2B891473D6}"/>
              </a:ext>
            </a:extLst>
          </p:cNvPr>
          <p:cNvSpPr/>
          <p:nvPr/>
        </p:nvSpPr>
        <p:spPr>
          <a:xfrm>
            <a:off x="2726804" y="1281604"/>
            <a:ext cx="1975203" cy="5280009"/>
          </a:xfrm>
          <a:custGeom>
            <a:avLst/>
            <a:gdLst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35330 w 2339340"/>
              <a:gd name="connsiteY29" fmla="*/ 2792730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0359 w 2339340"/>
              <a:gd name="connsiteY1" fmla="*/ 61436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06830 w 2339340"/>
              <a:gd name="connsiteY118" fmla="*/ 130731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15616 w 2339340"/>
              <a:gd name="connsiteY120" fmla="*/ 49293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94184 w 2339340"/>
              <a:gd name="connsiteY120" fmla="*/ 81439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21556 w 2339340"/>
              <a:gd name="connsiteY120" fmla="*/ 130255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72753 w 2339340"/>
              <a:gd name="connsiteY120" fmla="*/ 58817 h 6253401"/>
              <a:gd name="connsiteX121" fmla="*/ 1077992 w 2339340"/>
              <a:gd name="connsiteY121" fmla="*/ 0 h 625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2339340" h="6253401">
                <a:moveTo>
                  <a:pt x="1077992" y="0"/>
                </a:moveTo>
                <a:lnTo>
                  <a:pt x="970359" y="77867"/>
                </a:lnTo>
                <a:lnTo>
                  <a:pt x="967740" y="16431"/>
                </a:lnTo>
                <a:lnTo>
                  <a:pt x="872490" y="138351"/>
                </a:lnTo>
                <a:lnTo>
                  <a:pt x="849630" y="103347"/>
                </a:lnTo>
                <a:lnTo>
                  <a:pt x="804863" y="232886"/>
                </a:lnTo>
                <a:lnTo>
                  <a:pt x="782955" y="466725"/>
                </a:lnTo>
                <a:lnTo>
                  <a:pt x="754380" y="481251"/>
                </a:lnTo>
                <a:lnTo>
                  <a:pt x="781050" y="565071"/>
                </a:lnTo>
                <a:lnTo>
                  <a:pt x="822960" y="641271"/>
                </a:lnTo>
                <a:lnTo>
                  <a:pt x="887730" y="706041"/>
                </a:lnTo>
                <a:lnTo>
                  <a:pt x="925830" y="786051"/>
                </a:lnTo>
                <a:lnTo>
                  <a:pt x="925830" y="877491"/>
                </a:lnTo>
                <a:lnTo>
                  <a:pt x="803910" y="938451"/>
                </a:lnTo>
                <a:lnTo>
                  <a:pt x="701040" y="965121"/>
                </a:lnTo>
                <a:lnTo>
                  <a:pt x="556260" y="968931"/>
                </a:lnTo>
                <a:lnTo>
                  <a:pt x="403860" y="1018461"/>
                </a:lnTo>
                <a:lnTo>
                  <a:pt x="320040" y="1102281"/>
                </a:lnTo>
                <a:lnTo>
                  <a:pt x="247650" y="1292781"/>
                </a:lnTo>
                <a:lnTo>
                  <a:pt x="163830" y="1586151"/>
                </a:lnTo>
                <a:lnTo>
                  <a:pt x="83820" y="1799511"/>
                </a:lnTo>
                <a:lnTo>
                  <a:pt x="72390" y="1978581"/>
                </a:lnTo>
                <a:lnTo>
                  <a:pt x="0" y="2161461"/>
                </a:lnTo>
                <a:lnTo>
                  <a:pt x="11430" y="2268141"/>
                </a:lnTo>
                <a:lnTo>
                  <a:pt x="106680" y="2443401"/>
                </a:lnTo>
                <a:lnTo>
                  <a:pt x="243840" y="2611041"/>
                </a:lnTo>
                <a:lnTo>
                  <a:pt x="422910" y="2786301"/>
                </a:lnTo>
                <a:lnTo>
                  <a:pt x="609600" y="2946321"/>
                </a:lnTo>
                <a:lnTo>
                  <a:pt x="703183" y="3078956"/>
                </a:lnTo>
                <a:lnTo>
                  <a:pt x="711517" y="2800827"/>
                </a:lnTo>
                <a:lnTo>
                  <a:pt x="647700" y="2748201"/>
                </a:lnTo>
                <a:lnTo>
                  <a:pt x="541020" y="2553891"/>
                </a:lnTo>
                <a:lnTo>
                  <a:pt x="487680" y="2443401"/>
                </a:lnTo>
                <a:lnTo>
                  <a:pt x="293370" y="2222421"/>
                </a:lnTo>
                <a:lnTo>
                  <a:pt x="426720" y="2005251"/>
                </a:lnTo>
                <a:lnTo>
                  <a:pt x="483870" y="1894761"/>
                </a:lnTo>
                <a:lnTo>
                  <a:pt x="544830" y="1658541"/>
                </a:lnTo>
                <a:lnTo>
                  <a:pt x="636270" y="1913811"/>
                </a:lnTo>
                <a:lnTo>
                  <a:pt x="678180" y="2218611"/>
                </a:lnTo>
                <a:lnTo>
                  <a:pt x="689610" y="2504361"/>
                </a:lnTo>
                <a:lnTo>
                  <a:pt x="712470" y="2778681"/>
                </a:lnTo>
                <a:lnTo>
                  <a:pt x="701040" y="3193971"/>
                </a:lnTo>
                <a:lnTo>
                  <a:pt x="643890" y="3799761"/>
                </a:lnTo>
                <a:lnTo>
                  <a:pt x="613410" y="4272201"/>
                </a:lnTo>
                <a:lnTo>
                  <a:pt x="689610" y="4634151"/>
                </a:lnTo>
                <a:lnTo>
                  <a:pt x="803910" y="5232321"/>
                </a:lnTo>
                <a:lnTo>
                  <a:pt x="883920" y="5674281"/>
                </a:lnTo>
                <a:lnTo>
                  <a:pt x="872490" y="5700951"/>
                </a:lnTo>
                <a:lnTo>
                  <a:pt x="693420" y="5910501"/>
                </a:lnTo>
                <a:lnTo>
                  <a:pt x="541020" y="6108621"/>
                </a:lnTo>
                <a:lnTo>
                  <a:pt x="510540" y="6173391"/>
                </a:lnTo>
                <a:lnTo>
                  <a:pt x="701040" y="6108621"/>
                </a:lnTo>
                <a:lnTo>
                  <a:pt x="830580" y="6081951"/>
                </a:lnTo>
                <a:lnTo>
                  <a:pt x="952500" y="5990511"/>
                </a:lnTo>
                <a:lnTo>
                  <a:pt x="963930" y="5887641"/>
                </a:lnTo>
                <a:lnTo>
                  <a:pt x="1108710" y="5834301"/>
                </a:lnTo>
                <a:lnTo>
                  <a:pt x="1108710" y="5807631"/>
                </a:lnTo>
                <a:lnTo>
                  <a:pt x="1032510" y="5651421"/>
                </a:lnTo>
                <a:lnTo>
                  <a:pt x="1043940" y="5297091"/>
                </a:lnTo>
                <a:lnTo>
                  <a:pt x="1074420" y="4904661"/>
                </a:lnTo>
                <a:lnTo>
                  <a:pt x="1002030" y="4439841"/>
                </a:lnTo>
                <a:lnTo>
                  <a:pt x="1066800" y="4146471"/>
                </a:lnTo>
                <a:lnTo>
                  <a:pt x="1116330" y="3792141"/>
                </a:lnTo>
                <a:lnTo>
                  <a:pt x="1165860" y="3392091"/>
                </a:lnTo>
                <a:lnTo>
                  <a:pt x="1238250" y="3898821"/>
                </a:lnTo>
                <a:lnTo>
                  <a:pt x="1280160" y="4382691"/>
                </a:lnTo>
                <a:lnTo>
                  <a:pt x="1310640" y="4550331"/>
                </a:lnTo>
                <a:lnTo>
                  <a:pt x="1272540" y="4855131"/>
                </a:lnTo>
                <a:lnTo>
                  <a:pt x="1242060" y="5076111"/>
                </a:lnTo>
                <a:lnTo>
                  <a:pt x="1276350" y="5304711"/>
                </a:lnTo>
                <a:lnTo>
                  <a:pt x="1333500" y="5510451"/>
                </a:lnTo>
                <a:lnTo>
                  <a:pt x="1314450" y="5632371"/>
                </a:lnTo>
                <a:lnTo>
                  <a:pt x="1264920" y="5811441"/>
                </a:lnTo>
                <a:lnTo>
                  <a:pt x="1264920" y="5918121"/>
                </a:lnTo>
                <a:lnTo>
                  <a:pt x="1424940" y="6253401"/>
                </a:lnTo>
                <a:lnTo>
                  <a:pt x="1565910" y="6081951"/>
                </a:lnTo>
                <a:lnTo>
                  <a:pt x="1604010" y="6028611"/>
                </a:lnTo>
                <a:lnTo>
                  <a:pt x="1524000" y="5860971"/>
                </a:lnTo>
                <a:lnTo>
                  <a:pt x="1466850" y="5735241"/>
                </a:lnTo>
                <a:lnTo>
                  <a:pt x="1440180" y="5655231"/>
                </a:lnTo>
                <a:lnTo>
                  <a:pt x="1546860" y="5095161"/>
                </a:lnTo>
                <a:lnTo>
                  <a:pt x="1600200" y="4523661"/>
                </a:lnTo>
                <a:lnTo>
                  <a:pt x="1684020" y="4043601"/>
                </a:lnTo>
                <a:lnTo>
                  <a:pt x="1703070" y="3704511"/>
                </a:lnTo>
                <a:lnTo>
                  <a:pt x="1673305" y="3099436"/>
                </a:lnTo>
                <a:lnTo>
                  <a:pt x="1630680" y="2885361"/>
                </a:lnTo>
                <a:lnTo>
                  <a:pt x="1607820" y="2767251"/>
                </a:lnTo>
                <a:lnTo>
                  <a:pt x="1584960" y="2439591"/>
                </a:lnTo>
                <a:lnTo>
                  <a:pt x="1584960" y="2089071"/>
                </a:lnTo>
                <a:lnTo>
                  <a:pt x="1619250" y="1788081"/>
                </a:lnTo>
                <a:lnTo>
                  <a:pt x="1691640" y="1517571"/>
                </a:lnTo>
                <a:lnTo>
                  <a:pt x="1954530" y="1940481"/>
                </a:lnTo>
                <a:lnTo>
                  <a:pt x="2045970" y="2062401"/>
                </a:lnTo>
                <a:lnTo>
                  <a:pt x="1840230" y="2374821"/>
                </a:lnTo>
                <a:lnTo>
                  <a:pt x="1729740" y="2561511"/>
                </a:lnTo>
                <a:lnTo>
                  <a:pt x="1672590" y="2691051"/>
                </a:lnTo>
                <a:lnTo>
                  <a:pt x="1606391" y="2762727"/>
                </a:lnTo>
                <a:lnTo>
                  <a:pt x="1658302" y="3027046"/>
                </a:lnTo>
                <a:lnTo>
                  <a:pt x="1729740" y="2908221"/>
                </a:lnTo>
                <a:lnTo>
                  <a:pt x="1927860" y="2706291"/>
                </a:lnTo>
                <a:lnTo>
                  <a:pt x="2065020" y="2565321"/>
                </a:lnTo>
                <a:lnTo>
                  <a:pt x="2202180" y="2355771"/>
                </a:lnTo>
                <a:lnTo>
                  <a:pt x="2339340" y="2066211"/>
                </a:lnTo>
                <a:lnTo>
                  <a:pt x="2293620" y="1974771"/>
                </a:lnTo>
                <a:lnTo>
                  <a:pt x="2232660" y="1769031"/>
                </a:lnTo>
                <a:lnTo>
                  <a:pt x="2175510" y="1582341"/>
                </a:lnTo>
                <a:lnTo>
                  <a:pt x="2065020" y="1368981"/>
                </a:lnTo>
                <a:lnTo>
                  <a:pt x="1958340" y="1186101"/>
                </a:lnTo>
                <a:lnTo>
                  <a:pt x="1878330" y="1060371"/>
                </a:lnTo>
                <a:lnTo>
                  <a:pt x="1752600" y="991791"/>
                </a:lnTo>
                <a:lnTo>
                  <a:pt x="1645920" y="972741"/>
                </a:lnTo>
                <a:lnTo>
                  <a:pt x="1546860" y="938451"/>
                </a:lnTo>
                <a:lnTo>
                  <a:pt x="1276350" y="877491"/>
                </a:lnTo>
                <a:lnTo>
                  <a:pt x="1257300" y="755571"/>
                </a:lnTo>
                <a:lnTo>
                  <a:pt x="1325880" y="610791"/>
                </a:lnTo>
                <a:lnTo>
                  <a:pt x="1363980" y="553641"/>
                </a:lnTo>
                <a:lnTo>
                  <a:pt x="1352550" y="454581"/>
                </a:lnTo>
                <a:lnTo>
                  <a:pt x="1359455" y="267891"/>
                </a:lnTo>
                <a:cubicBezTo>
                  <a:pt x="1341119" y="213043"/>
                  <a:pt x="1327546" y="155814"/>
                  <a:pt x="1311592" y="99775"/>
                </a:cubicBezTo>
                <a:lnTo>
                  <a:pt x="1188720" y="54531"/>
                </a:lnTo>
                <a:lnTo>
                  <a:pt x="1072753" y="58817"/>
                </a:lnTo>
                <a:lnTo>
                  <a:pt x="1077992" y="0"/>
                </a:lnTo>
                <a:close/>
              </a:path>
            </a:pathLst>
          </a:custGeom>
          <a:solidFill>
            <a:srgbClr val="207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7ABB49E-E00B-42C3-9EB2-58A54EED834A}"/>
              </a:ext>
            </a:extLst>
          </p:cNvPr>
          <p:cNvSpPr txBox="1"/>
          <p:nvPr/>
        </p:nvSpPr>
        <p:spPr>
          <a:xfrm>
            <a:off x="3770111" y="3304712"/>
            <a:ext cx="6333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wyobraźnia</a:t>
            </a:r>
            <a:endParaRPr lang="pl-PL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A657B09-70E8-4CCC-BC4C-424DDF764FED}"/>
              </a:ext>
            </a:extLst>
          </p:cNvPr>
          <p:cNvSpPr txBox="1"/>
          <p:nvPr/>
        </p:nvSpPr>
        <p:spPr>
          <a:xfrm>
            <a:off x="3714405" y="4117974"/>
            <a:ext cx="6333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cielesność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ymbol zastępczy numeru slajdu 1">
            <a:extLst>
              <a:ext uri="{FF2B5EF4-FFF2-40B4-BE49-F238E27FC236}">
                <a16:creationId xmlns:a16="http://schemas.microsoft.com/office/drawing/2014/main" id="{A818CDB2-4821-434A-BC76-7234870A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206" y="6556044"/>
            <a:ext cx="2986299" cy="49995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pl-PL" sz="1701" ker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B4A1C36E-AD2A-4F04-A1D1-3C970DA11FF0}"/>
              </a:ext>
            </a:extLst>
          </p:cNvPr>
          <p:cNvGrpSpPr/>
          <p:nvPr/>
        </p:nvGrpSpPr>
        <p:grpSpPr>
          <a:xfrm>
            <a:off x="2480132" y="1079376"/>
            <a:ext cx="2190888" cy="5774312"/>
            <a:chOff x="1784239" y="503312"/>
            <a:chExt cx="2327494" cy="6134352"/>
          </a:xfrm>
        </p:grpSpPr>
        <p:sp>
          <p:nvSpPr>
            <p:cNvPr id="13" name="Dowolny kształt: kształt 12">
              <a:extLst>
                <a:ext uri="{FF2B5EF4-FFF2-40B4-BE49-F238E27FC236}">
                  <a16:creationId xmlns:a16="http://schemas.microsoft.com/office/drawing/2014/main" id="{E951A4B9-34D0-4915-BFA6-7786643F073E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1AD243E8-E379-45A9-ACD3-222F1AC3C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3E40CBBD-61F4-468C-9157-1DB98A6195B1}"/>
              </a:ext>
            </a:extLst>
          </p:cNvPr>
          <p:cNvGrpSpPr/>
          <p:nvPr/>
        </p:nvGrpSpPr>
        <p:grpSpPr>
          <a:xfrm>
            <a:off x="9120123" y="863352"/>
            <a:ext cx="2220940" cy="6097390"/>
            <a:chOff x="7616764" y="838619"/>
            <a:chExt cx="2271879" cy="6237239"/>
          </a:xfrm>
        </p:grpSpPr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BE939A4A-A5D0-4F88-A1D3-7540661F0409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A0B9E996-0045-4EA8-83A4-19B872C59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90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C641825-777C-4E6D-8A98-F74F660B1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" y="-1008856"/>
            <a:ext cx="12792907" cy="8525720"/>
          </a:xfrm>
          <a:prstGeom prst="rect">
            <a:avLst/>
          </a:prstGeom>
        </p:spPr>
      </p:pic>
      <p:sp>
        <p:nvSpPr>
          <p:cNvPr id="7" name="Symbol zastępczy numeru slajdu 1">
            <a:extLst>
              <a:ext uri="{FF2B5EF4-FFF2-40B4-BE49-F238E27FC236}">
                <a16:creationId xmlns:a16="http://schemas.microsoft.com/office/drawing/2014/main" id="{B6A4FF81-80CA-4191-93B7-04818D2B1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2206" y="6556044"/>
            <a:ext cx="2986299" cy="49995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pl-PL" sz="1701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pl-PL" sz="1701" ker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ACA7B313-3888-4FC0-B984-FC9CD63C0990}"/>
              </a:ext>
            </a:extLst>
          </p:cNvPr>
          <p:cNvSpPr txBox="1"/>
          <p:nvPr/>
        </p:nvSpPr>
        <p:spPr>
          <a:xfrm>
            <a:off x="5258088" y="3164246"/>
            <a:ext cx="2396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fileo</a:t>
            </a:r>
            <a:endParaRPr lang="pl-PL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46BA9FF-0393-4ADF-927E-1D33E50C0E51}"/>
              </a:ext>
            </a:extLst>
          </p:cNvPr>
          <p:cNvSpPr txBox="1"/>
          <p:nvPr/>
        </p:nvSpPr>
        <p:spPr>
          <a:xfrm>
            <a:off x="5391100" y="4751784"/>
            <a:ext cx="2130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CBDE888-EBFC-4B87-9BFB-D1CCBE0AE1DE}"/>
              </a:ext>
            </a:extLst>
          </p:cNvPr>
          <p:cNvSpPr txBox="1"/>
          <p:nvPr/>
        </p:nvSpPr>
        <p:spPr>
          <a:xfrm>
            <a:off x="5246864" y="1558842"/>
            <a:ext cx="2418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agape</a:t>
            </a:r>
            <a:endParaRPr lang="pl-PL" sz="6000" b="1" dirty="0">
              <a:solidFill>
                <a:srgbClr val="2078D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30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pl-PL" sz="1701" ker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7322EB29-63E1-454F-8B3C-26E6480DE741}"/>
              </a:ext>
            </a:extLst>
          </p:cNvPr>
          <p:cNvGrpSpPr/>
          <p:nvPr/>
        </p:nvGrpSpPr>
        <p:grpSpPr>
          <a:xfrm>
            <a:off x="1070620" y="503312"/>
            <a:ext cx="10776790" cy="6318024"/>
            <a:chOff x="1070620" y="503312"/>
            <a:chExt cx="10776790" cy="6318024"/>
          </a:xfrm>
        </p:grpSpPr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7C9A358A-F323-48F4-AD13-80FC284C15D2}"/>
                </a:ext>
              </a:extLst>
            </p:cNvPr>
            <p:cNvSpPr/>
            <p:nvPr/>
          </p:nvSpPr>
          <p:spPr>
            <a:xfrm flipH="1">
              <a:off x="9775742" y="1373740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83ABD64D-6CD9-48AC-82DA-F920434A7357}"/>
                </a:ext>
              </a:extLst>
            </p:cNvPr>
            <p:cNvSpPr/>
            <p:nvPr/>
          </p:nvSpPr>
          <p:spPr>
            <a:xfrm>
              <a:off x="1297671" y="695885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trzałka: w prawo 28">
              <a:extLst>
                <a:ext uri="{FF2B5EF4-FFF2-40B4-BE49-F238E27FC236}">
                  <a16:creationId xmlns:a16="http://schemas.microsoft.com/office/drawing/2014/main" id="{02157D24-603B-40FB-8E22-1C6CBDCD21BE}"/>
                </a:ext>
              </a:extLst>
            </p:cNvPr>
            <p:cNvSpPr/>
            <p:nvPr/>
          </p:nvSpPr>
          <p:spPr>
            <a:xfrm>
              <a:off x="3827099" y="5286017"/>
              <a:ext cx="5330486" cy="936104"/>
            </a:xfrm>
            <a:prstGeom prst="rightArrow">
              <a:avLst>
                <a:gd name="adj1" fmla="val 41019"/>
                <a:gd name="adj2" fmla="val 97265"/>
              </a:avLst>
            </a:prstGeom>
            <a:gradFill flip="none" rotWithShape="1">
              <a:gsLst>
                <a:gs pos="0">
                  <a:srgbClr val="FF0000"/>
                </a:gs>
                <a:gs pos="19000">
                  <a:srgbClr val="FFFF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trzałka: w prawo 29">
              <a:extLst>
                <a:ext uri="{FF2B5EF4-FFF2-40B4-BE49-F238E27FC236}">
                  <a16:creationId xmlns:a16="http://schemas.microsoft.com/office/drawing/2014/main" id="{3233911D-C8C7-4E02-B75F-A58F4787C29D}"/>
                </a:ext>
              </a:extLst>
            </p:cNvPr>
            <p:cNvSpPr/>
            <p:nvPr/>
          </p:nvSpPr>
          <p:spPr>
            <a:xfrm rot="10800000">
              <a:off x="4054123" y="3726059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gradFill flip="none" rotWithShape="1">
              <a:gsLst>
                <a:gs pos="7300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id="{E5E42E09-6D87-494A-AC7A-B3B726391885}"/>
                </a:ext>
              </a:extLst>
            </p:cNvPr>
            <p:cNvGrpSpPr/>
            <p:nvPr/>
          </p:nvGrpSpPr>
          <p:grpSpPr>
            <a:xfrm>
              <a:off x="1070620" y="503312"/>
              <a:ext cx="2327494" cy="6134352"/>
              <a:chOff x="1784239" y="503312"/>
              <a:chExt cx="2327494" cy="6134352"/>
            </a:xfrm>
          </p:grpSpPr>
          <p:sp>
            <p:nvSpPr>
              <p:cNvPr id="32" name="Dowolny kształt: kształt 31">
                <a:extLst>
                  <a:ext uri="{FF2B5EF4-FFF2-40B4-BE49-F238E27FC236}">
                    <a16:creationId xmlns:a16="http://schemas.microsoft.com/office/drawing/2014/main" id="{456F8AA4-DADF-4CAB-A3F8-FCFEA893D1C9}"/>
                  </a:ext>
                </a:extLst>
              </p:cNvPr>
              <p:cNvSpPr/>
              <p:nvPr/>
            </p:nvSpPr>
            <p:spPr>
              <a:xfrm>
                <a:off x="1909937" y="779302"/>
                <a:ext cx="2134227" cy="5705104"/>
              </a:xfrm>
              <a:custGeom>
                <a:avLst/>
                <a:gdLst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35330 w 2339340"/>
                  <a:gd name="connsiteY28" fmla="*/ 3108960 h 6236970"/>
                  <a:gd name="connsiteX29" fmla="*/ 735330 w 2339340"/>
                  <a:gd name="connsiteY29" fmla="*/ 2792730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34490 w 2339340"/>
                  <a:gd name="connsiteY97" fmla="*/ 3040380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35330 w 2339340"/>
                  <a:gd name="connsiteY28" fmla="*/ 3108960 h 6236970"/>
                  <a:gd name="connsiteX29" fmla="*/ 709136 w 2339340"/>
                  <a:gd name="connsiteY29" fmla="*/ 2771299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34490 w 2339340"/>
                  <a:gd name="connsiteY97" fmla="*/ 3040380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09136 w 2339340"/>
                  <a:gd name="connsiteY29" fmla="*/ 2771299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34490 w 2339340"/>
                  <a:gd name="connsiteY97" fmla="*/ 3040380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34490 w 2339340"/>
                  <a:gd name="connsiteY97" fmla="*/ 3040380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4863 w 2339340"/>
                  <a:gd name="connsiteY5" fmla="*/ 216455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86916 h 6236970"/>
                  <a:gd name="connsiteX5" fmla="*/ 804863 w 2339340"/>
                  <a:gd name="connsiteY5" fmla="*/ 216455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86916 h 6236970"/>
                  <a:gd name="connsiteX5" fmla="*/ 804863 w 2339340"/>
                  <a:gd name="connsiteY5" fmla="*/ 216455 h 6236970"/>
                  <a:gd name="connsiteX6" fmla="*/ 782955 w 2339340"/>
                  <a:gd name="connsiteY6" fmla="*/ 450294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0359 w 2339340"/>
                  <a:gd name="connsiteY1" fmla="*/ 61436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86916 h 6236970"/>
                  <a:gd name="connsiteX5" fmla="*/ 804863 w 2339340"/>
                  <a:gd name="connsiteY5" fmla="*/ 216455 h 6236970"/>
                  <a:gd name="connsiteX6" fmla="*/ 782955 w 2339340"/>
                  <a:gd name="connsiteY6" fmla="*/ 450294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48740 w 2339340"/>
                  <a:gd name="connsiteY117" fmla="*/ 325041 h 6253401"/>
                  <a:gd name="connsiteX118" fmla="*/ 1306830 w 2339340"/>
                  <a:gd name="connsiteY118" fmla="*/ 130731 h 6253401"/>
                  <a:gd name="connsiteX119" fmla="*/ 1188720 w 2339340"/>
                  <a:gd name="connsiteY119" fmla="*/ 54531 h 6253401"/>
                  <a:gd name="connsiteX120" fmla="*/ 1143000 w 2339340"/>
                  <a:gd name="connsiteY120" fmla="*/ 27861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48740 w 2339340"/>
                  <a:gd name="connsiteY117" fmla="*/ 32504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143000 w 2339340"/>
                  <a:gd name="connsiteY120" fmla="*/ 27861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143000 w 2339340"/>
                  <a:gd name="connsiteY120" fmla="*/ 27861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143000 w 2339340"/>
                  <a:gd name="connsiteY120" fmla="*/ 27861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115616 w 2339340"/>
                  <a:gd name="connsiteY120" fmla="*/ 49293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094184 w 2339340"/>
                  <a:gd name="connsiteY120" fmla="*/ 81439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021556 w 2339340"/>
                  <a:gd name="connsiteY120" fmla="*/ 130255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072753 w 2339340"/>
                  <a:gd name="connsiteY120" fmla="*/ 58817 h 6253401"/>
                  <a:gd name="connsiteX121" fmla="*/ 1077992 w 2339340"/>
                  <a:gd name="connsiteY121" fmla="*/ 0 h 625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339340" h="6253401">
                    <a:moveTo>
                      <a:pt x="1077992" y="0"/>
                    </a:moveTo>
                    <a:lnTo>
                      <a:pt x="970359" y="77867"/>
                    </a:lnTo>
                    <a:lnTo>
                      <a:pt x="967740" y="16431"/>
                    </a:lnTo>
                    <a:lnTo>
                      <a:pt x="872490" y="138351"/>
                    </a:lnTo>
                    <a:lnTo>
                      <a:pt x="849630" y="103347"/>
                    </a:lnTo>
                    <a:lnTo>
                      <a:pt x="804863" y="232886"/>
                    </a:lnTo>
                    <a:lnTo>
                      <a:pt x="782955" y="466725"/>
                    </a:lnTo>
                    <a:lnTo>
                      <a:pt x="754380" y="481251"/>
                    </a:lnTo>
                    <a:lnTo>
                      <a:pt x="781050" y="565071"/>
                    </a:lnTo>
                    <a:lnTo>
                      <a:pt x="822960" y="641271"/>
                    </a:lnTo>
                    <a:lnTo>
                      <a:pt x="887730" y="706041"/>
                    </a:lnTo>
                    <a:lnTo>
                      <a:pt x="925830" y="786051"/>
                    </a:lnTo>
                    <a:lnTo>
                      <a:pt x="925830" y="877491"/>
                    </a:lnTo>
                    <a:lnTo>
                      <a:pt x="803910" y="938451"/>
                    </a:lnTo>
                    <a:lnTo>
                      <a:pt x="701040" y="965121"/>
                    </a:lnTo>
                    <a:lnTo>
                      <a:pt x="556260" y="968931"/>
                    </a:lnTo>
                    <a:lnTo>
                      <a:pt x="403860" y="1018461"/>
                    </a:lnTo>
                    <a:lnTo>
                      <a:pt x="320040" y="1102281"/>
                    </a:lnTo>
                    <a:lnTo>
                      <a:pt x="247650" y="1292781"/>
                    </a:lnTo>
                    <a:lnTo>
                      <a:pt x="163830" y="1586151"/>
                    </a:lnTo>
                    <a:lnTo>
                      <a:pt x="83820" y="1799511"/>
                    </a:lnTo>
                    <a:lnTo>
                      <a:pt x="72390" y="1978581"/>
                    </a:lnTo>
                    <a:lnTo>
                      <a:pt x="0" y="2161461"/>
                    </a:lnTo>
                    <a:lnTo>
                      <a:pt x="11430" y="2268141"/>
                    </a:lnTo>
                    <a:lnTo>
                      <a:pt x="106680" y="2443401"/>
                    </a:lnTo>
                    <a:lnTo>
                      <a:pt x="243840" y="2611041"/>
                    </a:lnTo>
                    <a:lnTo>
                      <a:pt x="422910" y="2786301"/>
                    </a:lnTo>
                    <a:lnTo>
                      <a:pt x="609600" y="2946321"/>
                    </a:lnTo>
                    <a:lnTo>
                      <a:pt x="703183" y="3078956"/>
                    </a:lnTo>
                    <a:lnTo>
                      <a:pt x="711517" y="2800827"/>
                    </a:lnTo>
                    <a:lnTo>
                      <a:pt x="647700" y="2748201"/>
                    </a:lnTo>
                    <a:lnTo>
                      <a:pt x="541020" y="2553891"/>
                    </a:lnTo>
                    <a:lnTo>
                      <a:pt x="487680" y="2443401"/>
                    </a:lnTo>
                    <a:lnTo>
                      <a:pt x="293370" y="2222421"/>
                    </a:lnTo>
                    <a:lnTo>
                      <a:pt x="426720" y="2005251"/>
                    </a:lnTo>
                    <a:lnTo>
                      <a:pt x="483870" y="1894761"/>
                    </a:lnTo>
                    <a:lnTo>
                      <a:pt x="544830" y="1658541"/>
                    </a:lnTo>
                    <a:lnTo>
                      <a:pt x="636270" y="1913811"/>
                    </a:lnTo>
                    <a:lnTo>
                      <a:pt x="678180" y="2218611"/>
                    </a:lnTo>
                    <a:lnTo>
                      <a:pt x="689610" y="2504361"/>
                    </a:lnTo>
                    <a:lnTo>
                      <a:pt x="712470" y="2778681"/>
                    </a:lnTo>
                    <a:lnTo>
                      <a:pt x="701040" y="3193971"/>
                    </a:lnTo>
                    <a:lnTo>
                      <a:pt x="643890" y="3799761"/>
                    </a:lnTo>
                    <a:lnTo>
                      <a:pt x="613410" y="4272201"/>
                    </a:lnTo>
                    <a:lnTo>
                      <a:pt x="689610" y="4634151"/>
                    </a:lnTo>
                    <a:lnTo>
                      <a:pt x="803910" y="5232321"/>
                    </a:lnTo>
                    <a:lnTo>
                      <a:pt x="883920" y="5674281"/>
                    </a:lnTo>
                    <a:lnTo>
                      <a:pt x="872490" y="5700951"/>
                    </a:lnTo>
                    <a:lnTo>
                      <a:pt x="693420" y="5910501"/>
                    </a:lnTo>
                    <a:lnTo>
                      <a:pt x="541020" y="6108621"/>
                    </a:lnTo>
                    <a:lnTo>
                      <a:pt x="510540" y="6173391"/>
                    </a:lnTo>
                    <a:lnTo>
                      <a:pt x="701040" y="6108621"/>
                    </a:lnTo>
                    <a:lnTo>
                      <a:pt x="830580" y="6081951"/>
                    </a:lnTo>
                    <a:lnTo>
                      <a:pt x="952500" y="5990511"/>
                    </a:lnTo>
                    <a:lnTo>
                      <a:pt x="963930" y="5887641"/>
                    </a:lnTo>
                    <a:lnTo>
                      <a:pt x="1108710" y="5834301"/>
                    </a:lnTo>
                    <a:lnTo>
                      <a:pt x="1108710" y="5807631"/>
                    </a:lnTo>
                    <a:lnTo>
                      <a:pt x="1032510" y="5651421"/>
                    </a:lnTo>
                    <a:lnTo>
                      <a:pt x="1043940" y="5297091"/>
                    </a:lnTo>
                    <a:lnTo>
                      <a:pt x="1074420" y="4904661"/>
                    </a:lnTo>
                    <a:lnTo>
                      <a:pt x="1002030" y="4439841"/>
                    </a:lnTo>
                    <a:lnTo>
                      <a:pt x="1066800" y="4146471"/>
                    </a:lnTo>
                    <a:lnTo>
                      <a:pt x="1116330" y="3792141"/>
                    </a:lnTo>
                    <a:lnTo>
                      <a:pt x="1165860" y="3392091"/>
                    </a:lnTo>
                    <a:lnTo>
                      <a:pt x="1238250" y="3898821"/>
                    </a:lnTo>
                    <a:lnTo>
                      <a:pt x="1280160" y="4382691"/>
                    </a:lnTo>
                    <a:lnTo>
                      <a:pt x="1310640" y="4550331"/>
                    </a:lnTo>
                    <a:lnTo>
                      <a:pt x="1272540" y="4855131"/>
                    </a:lnTo>
                    <a:lnTo>
                      <a:pt x="1242060" y="5076111"/>
                    </a:lnTo>
                    <a:lnTo>
                      <a:pt x="1276350" y="5304711"/>
                    </a:lnTo>
                    <a:lnTo>
                      <a:pt x="1333500" y="5510451"/>
                    </a:lnTo>
                    <a:lnTo>
                      <a:pt x="1314450" y="5632371"/>
                    </a:lnTo>
                    <a:lnTo>
                      <a:pt x="1264920" y="5811441"/>
                    </a:lnTo>
                    <a:lnTo>
                      <a:pt x="1264920" y="5918121"/>
                    </a:lnTo>
                    <a:lnTo>
                      <a:pt x="1424940" y="6253401"/>
                    </a:lnTo>
                    <a:lnTo>
                      <a:pt x="1565910" y="6081951"/>
                    </a:lnTo>
                    <a:lnTo>
                      <a:pt x="1604010" y="6028611"/>
                    </a:lnTo>
                    <a:lnTo>
                      <a:pt x="1524000" y="5860971"/>
                    </a:lnTo>
                    <a:lnTo>
                      <a:pt x="1466850" y="5735241"/>
                    </a:lnTo>
                    <a:lnTo>
                      <a:pt x="1440180" y="5655231"/>
                    </a:lnTo>
                    <a:lnTo>
                      <a:pt x="1546860" y="5095161"/>
                    </a:lnTo>
                    <a:lnTo>
                      <a:pt x="1600200" y="4523661"/>
                    </a:lnTo>
                    <a:lnTo>
                      <a:pt x="1684020" y="4043601"/>
                    </a:lnTo>
                    <a:lnTo>
                      <a:pt x="1703070" y="3704511"/>
                    </a:lnTo>
                    <a:lnTo>
                      <a:pt x="1673305" y="3099436"/>
                    </a:lnTo>
                    <a:lnTo>
                      <a:pt x="1630680" y="2885361"/>
                    </a:lnTo>
                    <a:lnTo>
                      <a:pt x="1607820" y="2767251"/>
                    </a:lnTo>
                    <a:lnTo>
                      <a:pt x="1584960" y="2439591"/>
                    </a:lnTo>
                    <a:lnTo>
                      <a:pt x="1584960" y="2089071"/>
                    </a:lnTo>
                    <a:lnTo>
                      <a:pt x="1619250" y="1788081"/>
                    </a:lnTo>
                    <a:lnTo>
                      <a:pt x="1691640" y="1517571"/>
                    </a:lnTo>
                    <a:lnTo>
                      <a:pt x="1954530" y="1940481"/>
                    </a:lnTo>
                    <a:lnTo>
                      <a:pt x="2045970" y="2062401"/>
                    </a:lnTo>
                    <a:lnTo>
                      <a:pt x="1840230" y="2374821"/>
                    </a:lnTo>
                    <a:lnTo>
                      <a:pt x="1729740" y="2561511"/>
                    </a:lnTo>
                    <a:lnTo>
                      <a:pt x="1672590" y="2691051"/>
                    </a:lnTo>
                    <a:lnTo>
                      <a:pt x="1606391" y="2762727"/>
                    </a:lnTo>
                    <a:lnTo>
                      <a:pt x="1658302" y="3027046"/>
                    </a:lnTo>
                    <a:lnTo>
                      <a:pt x="1729740" y="2908221"/>
                    </a:lnTo>
                    <a:lnTo>
                      <a:pt x="1927860" y="2706291"/>
                    </a:lnTo>
                    <a:lnTo>
                      <a:pt x="2065020" y="2565321"/>
                    </a:lnTo>
                    <a:lnTo>
                      <a:pt x="2202180" y="2355771"/>
                    </a:lnTo>
                    <a:lnTo>
                      <a:pt x="2339340" y="2066211"/>
                    </a:lnTo>
                    <a:lnTo>
                      <a:pt x="2293620" y="1974771"/>
                    </a:lnTo>
                    <a:lnTo>
                      <a:pt x="2232660" y="1769031"/>
                    </a:lnTo>
                    <a:lnTo>
                      <a:pt x="2175510" y="1582341"/>
                    </a:lnTo>
                    <a:lnTo>
                      <a:pt x="2065020" y="1368981"/>
                    </a:lnTo>
                    <a:lnTo>
                      <a:pt x="1958340" y="1186101"/>
                    </a:lnTo>
                    <a:lnTo>
                      <a:pt x="1878330" y="1060371"/>
                    </a:lnTo>
                    <a:lnTo>
                      <a:pt x="1752600" y="991791"/>
                    </a:lnTo>
                    <a:lnTo>
                      <a:pt x="1645920" y="972741"/>
                    </a:lnTo>
                    <a:lnTo>
                      <a:pt x="1546860" y="938451"/>
                    </a:lnTo>
                    <a:lnTo>
                      <a:pt x="1276350" y="877491"/>
                    </a:lnTo>
                    <a:lnTo>
                      <a:pt x="1257300" y="755571"/>
                    </a:lnTo>
                    <a:lnTo>
                      <a:pt x="1325880" y="610791"/>
                    </a:lnTo>
                    <a:lnTo>
                      <a:pt x="1363980" y="553641"/>
                    </a:lnTo>
                    <a:lnTo>
                      <a:pt x="1352550" y="454581"/>
                    </a:lnTo>
                    <a:lnTo>
                      <a:pt x="1359455" y="267891"/>
                    </a:lnTo>
                    <a:cubicBezTo>
                      <a:pt x="1341119" y="213043"/>
                      <a:pt x="1327546" y="155814"/>
                      <a:pt x="1311592" y="99775"/>
                    </a:cubicBezTo>
                    <a:lnTo>
                      <a:pt x="1188720" y="54531"/>
                    </a:lnTo>
                    <a:lnTo>
                      <a:pt x="1072753" y="58817"/>
                    </a:lnTo>
                    <a:lnTo>
                      <a:pt x="1077992" y="0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rgbClr val="FFD85B"/>
                  </a:gs>
                  <a:gs pos="100000">
                    <a:srgbClr val="C000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33" name="Obraz 32">
                <a:extLst>
                  <a:ext uri="{FF2B5EF4-FFF2-40B4-BE49-F238E27FC236}">
                    <a16:creationId xmlns:a16="http://schemas.microsoft.com/office/drawing/2014/main" id="{55B34988-70A3-4F20-A403-63DB4E029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4239" y="503312"/>
                <a:ext cx="2327494" cy="6134352"/>
              </a:xfrm>
              <a:prstGeom prst="rect">
                <a:avLst/>
              </a:prstGeom>
            </p:spPr>
          </p:pic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AB9439C2-DF0D-403C-8E2E-06BCF19F5C5E}"/>
                </a:ext>
              </a:extLst>
            </p:cNvPr>
            <p:cNvGrpSpPr/>
            <p:nvPr/>
          </p:nvGrpSpPr>
          <p:grpSpPr>
            <a:xfrm>
              <a:off x="9529415" y="584097"/>
              <a:ext cx="2271879" cy="6237239"/>
              <a:chOff x="7616764" y="838619"/>
              <a:chExt cx="2271879" cy="6237239"/>
            </a:xfrm>
          </p:grpSpPr>
          <p:sp>
            <p:nvSpPr>
              <p:cNvPr id="35" name="Dowolny kształt: kształt 34">
                <a:extLst>
                  <a:ext uri="{FF2B5EF4-FFF2-40B4-BE49-F238E27FC236}">
                    <a16:creationId xmlns:a16="http://schemas.microsoft.com/office/drawing/2014/main" id="{EA48E49B-D35E-4EA4-95A9-4C8030CDF566}"/>
                  </a:ext>
                </a:extLst>
              </p:cNvPr>
              <p:cNvSpPr/>
              <p:nvPr/>
            </p:nvSpPr>
            <p:spPr>
              <a:xfrm flipH="1">
                <a:off x="7773908" y="1680572"/>
                <a:ext cx="2071668" cy="4974939"/>
              </a:xfrm>
              <a:custGeom>
                <a:avLst/>
                <a:gdLst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14300 w 2271713"/>
                  <a:gd name="connsiteY68" fmla="*/ 1576388 h 5453063"/>
                  <a:gd name="connsiteX69" fmla="*/ 233363 w 2271713"/>
                  <a:gd name="connsiteY69" fmla="*/ 1343025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14300 w 2271713"/>
                  <a:gd name="connsiteY68" fmla="*/ 1576388 h 5453063"/>
                  <a:gd name="connsiteX69" fmla="*/ 233363 w 2271713"/>
                  <a:gd name="connsiteY69" fmla="*/ 1376362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14300 w 2271713"/>
                  <a:gd name="connsiteY68" fmla="*/ 1576388 h 5453063"/>
                  <a:gd name="connsiteX69" fmla="*/ 233363 w 2271713"/>
                  <a:gd name="connsiteY69" fmla="*/ 1376362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14300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85725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85725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85725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85725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50019 w 2271713"/>
                  <a:gd name="connsiteY68" fmla="*/ 1564482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92869 w 2271713"/>
                  <a:gd name="connsiteY68" fmla="*/ 1585913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78743 w 2269331"/>
                  <a:gd name="connsiteY0" fmla="*/ 85725 h 5453063"/>
                  <a:gd name="connsiteX1" fmla="*/ 1454943 w 2269331"/>
                  <a:gd name="connsiteY1" fmla="*/ 200025 h 5453063"/>
                  <a:gd name="connsiteX2" fmla="*/ 1440656 w 2269331"/>
                  <a:gd name="connsiteY2" fmla="*/ 266700 h 5453063"/>
                  <a:gd name="connsiteX3" fmla="*/ 1507331 w 2269331"/>
                  <a:gd name="connsiteY3" fmla="*/ 466725 h 5453063"/>
                  <a:gd name="connsiteX4" fmla="*/ 1493043 w 2269331"/>
                  <a:gd name="connsiteY4" fmla="*/ 757238 h 5453063"/>
                  <a:gd name="connsiteX5" fmla="*/ 1426368 w 2269331"/>
                  <a:gd name="connsiteY5" fmla="*/ 928688 h 5453063"/>
                  <a:gd name="connsiteX6" fmla="*/ 1578768 w 2269331"/>
                  <a:gd name="connsiteY6" fmla="*/ 919163 h 5453063"/>
                  <a:gd name="connsiteX7" fmla="*/ 1945481 w 2269331"/>
                  <a:gd name="connsiteY7" fmla="*/ 1176338 h 5453063"/>
                  <a:gd name="connsiteX8" fmla="*/ 2269331 w 2269331"/>
                  <a:gd name="connsiteY8" fmla="*/ 1504950 h 5453063"/>
                  <a:gd name="connsiteX9" fmla="*/ 2269331 w 2269331"/>
                  <a:gd name="connsiteY9" fmla="*/ 1552575 h 5453063"/>
                  <a:gd name="connsiteX10" fmla="*/ 1959768 w 2269331"/>
                  <a:gd name="connsiteY10" fmla="*/ 1871663 h 5453063"/>
                  <a:gd name="connsiteX11" fmla="*/ 1807368 w 2269331"/>
                  <a:gd name="connsiteY11" fmla="*/ 1995488 h 5453063"/>
                  <a:gd name="connsiteX12" fmla="*/ 1721643 w 2269331"/>
                  <a:gd name="connsiteY12" fmla="*/ 1947863 h 5453063"/>
                  <a:gd name="connsiteX13" fmla="*/ 2035968 w 2269331"/>
                  <a:gd name="connsiteY13" fmla="*/ 1528763 h 5453063"/>
                  <a:gd name="connsiteX14" fmla="*/ 1693068 w 2269331"/>
                  <a:gd name="connsiteY14" fmla="*/ 1252538 h 5453063"/>
                  <a:gd name="connsiteX15" fmla="*/ 1650206 w 2269331"/>
                  <a:gd name="connsiteY15" fmla="*/ 1428750 h 5453063"/>
                  <a:gd name="connsiteX16" fmla="*/ 1593056 w 2269331"/>
                  <a:gd name="connsiteY16" fmla="*/ 1566863 h 5453063"/>
                  <a:gd name="connsiteX17" fmla="*/ 1626393 w 2269331"/>
                  <a:gd name="connsiteY17" fmla="*/ 1800225 h 5453063"/>
                  <a:gd name="connsiteX18" fmla="*/ 1745456 w 2269331"/>
                  <a:gd name="connsiteY18" fmla="*/ 1990725 h 5453063"/>
                  <a:gd name="connsiteX19" fmla="*/ 1821656 w 2269331"/>
                  <a:gd name="connsiteY19" fmla="*/ 2105025 h 5453063"/>
                  <a:gd name="connsiteX20" fmla="*/ 1988343 w 2269331"/>
                  <a:gd name="connsiteY20" fmla="*/ 2428875 h 5453063"/>
                  <a:gd name="connsiteX21" fmla="*/ 1988343 w 2269331"/>
                  <a:gd name="connsiteY21" fmla="*/ 2795588 h 5453063"/>
                  <a:gd name="connsiteX22" fmla="*/ 1854993 w 2269331"/>
                  <a:gd name="connsiteY22" fmla="*/ 3167063 h 5453063"/>
                  <a:gd name="connsiteX23" fmla="*/ 1788318 w 2269331"/>
                  <a:gd name="connsiteY23" fmla="*/ 3624263 h 5453063"/>
                  <a:gd name="connsiteX24" fmla="*/ 1493043 w 2269331"/>
                  <a:gd name="connsiteY24" fmla="*/ 4500563 h 5453063"/>
                  <a:gd name="connsiteX25" fmla="*/ 1402556 w 2269331"/>
                  <a:gd name="connsiteY25" fmla="*/ 4824413 h 5453063"/>
                  <a:gd name="connsiteX26" fmla="*/ 1583531 w 2269331"/>
                  <a:gd name="connsiteY26" fmla="*/ 5129213 h 5453063"/>
                  <a:gd name="connsiteX27" fmla="*/ 1726406 w 2269331"/>
                  <a:gd name="connsiteY27" fmla="*/ 5219700 h 5453063"/>
                  <a:gd name="connsiteX28" fmla="*/ 1731168 w 2269331"/>
                  <a:gd name="connsiteY28" fmla="*/ 5243513 h 5453063"/>
                  <a:gd name="connsiteX29" fmla="*/ 1640681 w 2269331"/>
                  <a:gd name="connsiteY29" fmla="*/ 5262563 h 5453063"/>
                  <a:gd name="connsiteX30" fmla="*/ 1402556 w 2269331"/>
                  <a:gd name="connsiteY30" fmla="*/ 5143500 h 5453063"/>
                  <a:gd name="connsiteX31" fmla="*/ 1331118 w 2269331"/>
                  <a:gd name="connsiteY31" fmla="*/ 5167313 h 5453063"/>
                  <a:gd name="connsiteX32" fmla="*/ 1240631 w 2269331"/>
                  <a:gd name="connsiteY32" fmla="*/ 5110163 h 5453063"/>
                  <a:gd name="connsiteX33" fmla="*/ 1235868 w 2269331"/>
                  <a:gd name="connsiteY33" fmla="*/ 5224463 h 5453063"/>
                  <a:gd name="connsiteX34" fmla="*/ 1097756 w 2269331"/>
                  <a:gd name="connsiteY34" fmla="*/ 5453063 h 5453063"/>
                  <a:gd name="connsiteX35" fmla="*/ 1035843 w 2269331"/>
                  <a:gd name="connsiteY35" fmla="*/ 5453063 h 5453063"/>
                  <a:gd name="connsiteX36" fmla="*/ 1021556 w 2269331"/>
                  <a:gd name="connsiteY36" fmla="*/ 5148263 h 5453063"/>
                  <a:gd name="connsiteX37" fmla="*/ 1183481 w 2269331"/>
                  <a:gd name="connsiteY37" fmla="*/ 4848225 h 5453063"/>
                  <a:gd name="connsiteX38" fmla="*/ 1269206 w 2269331"/>
                  <a:gd name="connsiteY38" fmla="*/ 4095750 h 5453063"/>
                  <a:gd name="connsiteX39" fmla="*/ 1416843 w 2269331"/>
                  <a:gd name="connsiteY39" fmla="*/ 3509963 h 5453063"/>
                  <a:gd name="connsiteX40" fmla="*/ 1259681 w 2269331"/>
                  <a:gd name="connsiteY40" fmla="*/ 3328988 h 5453063"/>
                  <a:gd name="connsiteX41" fmla="*/ 1145381 w 2269331"/>
                  <a:gd name="connsiteY41" fmla="*/ 2981325 h 5453063"/>
                  <a:gd name="connsiteX42" fmla="*/ 1064418 w 2269331"/>
                  <a:gd name="connsiteY42" fmla="*/ 2671763 h 5453063"/>
                  <a:gd name="connsiteX43" fmla="*/ 1126331 w 2269331"/>
                  <a:gd name="connsiteY43" fmla="*/ 2085975 h 5453063"/>
                  <a:gd name="connsiteX44" fmla="*/ 954881 w 2269331"/>
                  <a:gd name="connsiteY44" fmla="*/ 1604963 h 5453063"/>
                  <a:gd name="connsiteX45" fmla="*/ 850106 w 2269331"/>
                  <a:gd name="connsiteY45" fmla="*/ 1490663 h 5453063"/>
                  <a:gd name="connsiteX46" fmla="*/ 783431 w 2269331"/>
                  <a:gd name="connsiteY46" fmla="*/ 2143125 h 5453063"/>
                  <a:gd name="connsiteX47" fmla="*/ 959643 w 2269331"/>
                  <a:gd name="connsiteY47" fmla="*/ 2586038 h 5453063"/>
                  <a:gd name="connsiteX48" fmla="*/ 1002506 w 2269331"/>
                  <a:gd name="connsiteY48" fmla="*/ 2790825 h 5453063"/>
                  <a:gd name="connsiteX49" fmla="*/ 1064418 w 2269331"/>
                  <a:gd name="connsiteY49" fmla="*/ 2843213 h 5453063"/>
                  <a:gd name="connsiteX50" fmla="*/ 1064418 w 2269331"/>
                  <a:gd name="connsiteY50" fmla="*/ 3071813 h 5453063"/>
                  <a:gd name="connsiteX51" fmla="*/ 1021556 w 2269331"/>
                  <a:gd name="connsiteY51" fmla="*/ 3167063 h 5453063"/>
                  <a:gd name="connsiteX52" fmla="*/ 826293 w 2269331"/>
                  <a:gd name="connsiteY52" fmla="*/ 3171825 h 5453063"/>
                  <a:gd name="connsiteX53" fmla="*/ 764381 w 2269331"/>
                  <a:gd name="connsiteY53" fmla="*/ 3062288 h 5453063"/>
                  <a:gd name="connsiteX54" fmla="*/ 826293 w 2269331"/>
                  <a:gd name="connsiteY54" fmla="*/ 2947988 h 5453063"/>
                  <a:gd name="connsiteX55" fmla="*/ 902493 w 2269331"/>
                  <a:gd name="connsiteY55" fmla="*/ 2957513 h 5453063"/>
                  <a:gd name="connsiteX56" fmla="*/ 912018 w 2269331"/>
                  <a:gd name="connsiteY56" fmla="*/ 2909888 h 5453063"/>
                  <a:gd name="connsiteX57" fmla="*/ 735806 w 2269331"/>
                  <a:gd name="connsiteY57" fmla="*/ 2481263 h 5453063"/>
                  <a:gd name="connsiteX58" fmla="*/ 616743 w 2269331"/>
                  <a:gd name="connsiteY58" fmla="*/ 2209800 h 5453063"/>
                  <a:gd name="connsiteX59" fmla="*/ 616743 w 2269331"/>
                  <a:gd name="connsiteY59" fmla="*/ 1395413 h 5453063"/>
                  <a:gd name="connsiteX60" fmla="*/ 521493 w 2269331"/>
                  <a:gd name="connsiteY60" fmla="*/ 1600200 h 5453063"/>
                  <a:gd name="connsiteX61" fmla="*/ 354806 w 2269331"/>
                  <a:gd name="connsiteY61" fmla="*/ 1747838 h 5453063"/>
                  <a:gd name="connsiteX62" fmla="*/ 159543 w 2269331"/>
                  <a:gd name="connsiteY62" fmla="*/ 1938338 h 5453063"/>
                  <a:gd name="connsiteX63" fmla="*/ 150018 w 2269331"/>
                  <a:gd name="connsiteY63" fmla="*/ 1981200 h 5453063"/>
                  <a:gd name="connsiteX64" fmla="*/ 130968 w 2269331"/>
                  <a:gd name="connsiteY64" fmla="*/ 2176463 h 5453063"/>
                  <a:gd name="connsiteX65" fmla="*/ 140493 w 2269331"/>
                  <a:gd name="connsiteY65" fmla="*/ 2271713 h 5453063"/>
                  <a:gd name="connsiteX66" fmla="*/ 21431 w 2269331"/>
                  <a:gd name="connsiteY66" fmla="*/ 2128838 h 5453063"/>
                  <a:gd name="connsiteX67" fmla="*/ 0 w 2269331"/>
                  <a:gd name="connsiteY67" fmla="*/ 1845469 h 5453063"/>
                  <a:gd name="connsiteX68" fmla="*/ 90487 w 2269331"/>
                  <a:gd name="connsiteY68" fmla="*/ 1585913 h 5453063"/>
                  <a:gd name="connsiteX69" fmla="*/ 228600 w 2269331"/>
                  <a:gd name="connsiteY69" fmla="*/ 1345406 h 5453063"/>
                  <a:gd name="connsiteX70" fmla="*/ 564356 w 2269331"/>
                  <a:gd name="connsiteY70" fmla="*/ 1152525 h 5453063"/>
                  <a:gd name="connsiteX71" fmla="*/ 583406 w 2269331"/>
                  <a:gd name="connsiteY71" fmla="*/ 990600 h 5453063"/>
                  <a:gd name="connsiteX72" fmla="*/ 583406 w 2269331"/>
                  <a:gd name="connsiteY72" fmla="*/ 742950 h 5453063"/>
                  <a:gd name="connsiteX73" fmla="*/ 673893 w 2269331"/>
                  <a:gd name="connsiteY73" fmla="*/ 404813 h 5453063"/>
                  <a:gd name="connsiteX74" fmla="*/ 864393 w 2269331"/>
                  <a:gd name="connsiteY74" fmla="*/ 119063 h 5453063"/>
                  <a:gd name="connsiteX75" fmla="*/ 1121568 w 2269331"/>
                  <a:gd name="connsiteY75" fmla="*/ 0 h 5453063"/>
                  <a:gd name="connsiteX76" fmla="*/ 1378743 w 2269331"/>
                  <a:gd name="connsiteY76" fmla="*/ 85725 h 5453063"/>
                  <a:gd name="connsiteX0" fmla="*/ 1378743 w 2269331"/>
                  <a:gd name="connsiteY0" fmla="*/ 85725 h 5453063"/>
                  <a:gd name="connsiteX1" fmla="*/ 1454943 w 2269331"/>
                  <a:gd name="connsiteY1" fmla="*/ 200025 h 5453063"/>
                  <a:gd name="connsiteX2" fmla="*/ 1440656 w 2269331"/>
                  <a:gd name="connsiteY2" fmla="*/ 266700 h 5453063"/>
                  <a:gd name="connsiteX3" fmla="*/ 1507331 w 2269331"/>
                  <a:gd name="connsiteY3" fmla="*/ 466725 h 5453063"/>
                  <a:gd name="connsiteX4" fmla="*/ 1493043 w 2269331"/>
                  <a:gd name="connsiteY4" fmla="*/ 757238 h 5453063"/>
                  <a:gd name="connsiteX5" fmla="*/ 1426368 w 2269331"/>
                  <a:gd name="connsiteY5" fmla="*/ 928688 h 5453063"/>
                  <a:gd name="connsiteX6" fmla="*/ 1578768 w 2269331"/>
                  <a:gd name="connsiteY6" fmla="*/ 919163 h 5453063"/>
                  <a:gd name="connsiteX7" fmla="*/ 1945481 w 2269331"/>
                  <a:gd name="connsiteY7" fmla="*/ 1176338 h 5453063"/>
                  <a:gd name="connsiteX8" fmla="*/ 2269331 w 2269331"/>
                  <a:gd name="connsiteY8" fmla="*/ 1504950 h 5453063"/>
                  <a:gd name="connsiteX9" fmla="*/ 2269331 w 2269331"/>
                  <a:gd name="connsiteY9" fmla="*/ 1552575 h 5453063"/>
                  <a:gd name="connsiteX10" fmla="*/ 1959768 w 2269331"/>
                  <a:gd name="connsiteY10" fmla="*/ 1871663 h 5453063"/>
                  <a:gd name="connsiteX11" fmla="*/ 1807368 w 2269331"/>
                  <a:gd name="connsiteY11" fmla="*/ 1995488 h 5453063"/>
                  <a:gd name="connsiteX12" fmla="*/ 1721643 w 2269331"/>
                  <a:gd name="connsiteY12" fmla="*/ 1947863 h 5453063"/>
                  <a:gd name="connsiteX13" fmla="*/ 2035968 w 2269331"/>
                  <a:gd name="connsiteY13" fmla="*/ 1528763 h 5453063"/>
                  <a:gd name="connsiteX14" fmla="*/ 1693068 w 2269331"/>
                  <a:gd name="connsiteY14" fmla="*/ 1252538 h 5453063"/>
                  <a:gd name="connsiteX15" fmla="*/ 1650206 w 2269331"/>
                  <a:gd name="connsiteY15" fmla="*/ 1428750 h 5453063"/>
                  <a:gd name="connsiteX16" fmla="*/ 1593056 w 2269331"/>
                  <a:gd name="connsiteY16" fmla="*/ 1566863 h 5453063"/>
                  <a:gd name="connsiteX17" fmla="*/ 1626393 w 2269331"/>
                  <a:gd name="connsiteY17" fmla="*/ 1800225 h 5453063"/>
                  <a:gd name="connsiteX18" fmla="*/ 1745456 w 2269331"/>
                  <a:gd name="connsiteY18" fmla="*/ 1990725 h 5453063"/>
                  <a:gd name="connsiteX19" fmla="*/ 1821656 w 2269331"/>
                  <a:gd name="connsiteY19" fmla="*/ 2105025 h 5453063"/>
                  <a:gd name="connsiteX20" fmla="*/ 1988343 w 2269331"/>
                  <a:gd name="connsiteY20" fmla="*/ 2428875 h 5453063"/>
                  <a:gd name="connsiteX21" fmla="*/ 1988343 w 2269331"/>
                  <a:gd name="connsiteY21" fmla="*/ 2795588 h 5453063"/>
                  <a:gd name="connsiteX22" fmla="*/ 1854993 w 2269331"/>
                  <a:gd name="connsiteY22" fmla="*/ 3167063 h 5453063"/>
                  <a:gd name="connsiteX23" fmla="*/ 1788318 w 2269331"/>
                  <a:gd name="connsiteY23" fmla="*/ 3624263 h 5453063"/>
                  <a:gd name="connsiteX24" fmla="*/ 1493043 w 2269331"/>
                  <a:gd name="connsiteY24" fmla="*/ 4500563 h 5453063"/>
                  <a:gd name="connsiteX25" fmla="*/ 1402556 w 2269331"/>
                  <a:gd name="connsiteY25" fmla="*/ 4824413 h 5453063"/>
                  <a:gd name="connsiteX26" fmla="*/ 1583531 w 2269331"/>
                  <a:gd name="connsiteY26" fmla="*/ 5129213 h 5453063"/>
                  <a:gd name="connsiteX27" fmla="*/ 1726406 w 2269331"/>
                  <a:gd name="connsiteY27" fmla="*/ 5219700 h 5453063"/>
                  <a:gd name="connsiteX28" fmla="*/ 1731168 w 2269331"/>
                  <a:gd name="connsiteY28" fmla="*/ 5243513 h 5453063"/>
                  <a:gd name="connsiteX29" fmla="*/ 1640681 w 2269331"/>
                  <a:gd name="connsiteY29" fmla="*/ 5262563 h 5453063"/>
                  <a:gd name="connsiteX30" fmla="*/ 1402556 w 2269331"/>
                  <a:gd name="connsiteY30" fmla="*/ 5143500 h 5453063"/>
                  <a:gd name="connsiteX31" fmla="*/ 1331118 w 2269331"/>
                  <a:gd name="connsiteY31" fmla="*/ 5167313 h 5453063"/>
                  <a:gd name="connsiteX32" fmla="*/ 1240631 w 2269331"/>
                  <a:gd name="connsiteY32" fmla="*/ 5110163 h 5453063"/>
                  <a:gd name="connsiteX33" fmla="*/ 1235868 w 2269331"/>
                  <a:gd name="connsiteY33" fmla="*/ 5224463 h 5453063"/>
                  <a:gd name="connsiteX34" fmla="*/ 1097756 w 2269331"/>
                  <a:gd name="connsiteY34" fmla="*/ 5453063 h 5453063"/>
                  <a:gd name="connsiteX35" fmla="*/ 1035843 w 2269331"/>
                  <a:gd name="connsiteY35" fmla="*/ 5453063 h 5453063"/>
                  <a:gd name="connsiteX36" fmla="*/ 1021556 w 2269331"/>
                  <a:gd name="connsiteY36" fmla="*/ 5148263 h 5453063"/>
                  <a:gd name="connsiteX37" fmla="*/ 1183481 w 2269331"/>
                  <a:gd name="connsiteY37" fmla="*/ 4848225 h 5453063"/>
                  <a:gd name="connsiteX38" fmla="*/ 1269206 w 2269331"/>
                  <a:gd name="connsiteY38" fmla="*/ 4095750 h 5453063"/>
                  <a:gd name="connsiteX39" fmla="*/ 1416843 w 2269331"/>
                  <a:gd name="connsiteY39" fmla="*/ 3509963 h 5453063"/>
                  <a:gd name="connsiteX40" fmla="*/ 1259681 w 2269331"/>
                  <a:gd name="connsiteY40" fmla="*/ 3328988 h 5453063"/>
                  <a:gd name="connsiteX41" fmla="*/ 1145381 w 2269331"/>
                  <a:gd name="connsiteY41" fmla="*/ 2981325 h 5453063"/>
                  <a:gd name="connsiteX42" fmla="*/ 1064418 w 2269331"/>
                  <a:gd name="connsiteY42" fmla="*/ 2671763 h 5453063"/>
                  <a:gd name="connsiteX43" fmla="*/ 1126331 w 2269331"/>
                  <a:gd name="connsiteY43" fmla="*/ 2085975 h 5453063"/>
                  <a:gd name="connsiteX44" fmla="*/ 954881 w 2269331"/>
                  <a:gd name="connsiteY44" fmla="*/ 1604963 h 5453063"/>
                  <a:gd name="connsiteX45" fmla="*/ 850106 w 2269331"/>
                  <a:gd name="connsiteY45" fmla="*/ 1490663 h 5453063"/>
                  <a:gd name="connsiteX46" fmla="*/ 783431 w 2269331"/>
                  <a:gd name="connsiteY46" fmla="*/ 2143125 h 5453063"/>
                  <a:gd name="connsiteX47" fmla="*/ 959643 w 2269331"/>
                  <a:gd name="connsiteY47" fmla="*/ 2586038 h 5453063"/>
                  <a:gd name="connsiteX48" fmla="*/ 1002506 w 2269331"/>
                  <a:gd name="connsiteY48" fmla="*/ 2790825 h 5453063"/>
                  <a:gd name="connsiteX49" fmla="*/ 1064418 w 2269331"/>
                  <a:gd name="connsiteY49" fmla="*/ 2843213 h 5453063"/>
                  <a:gd name="connsiteX50" fmla="*/ 1064418 w 2269331"/>
                  <a:gd name="connsiteY50" fmla="*/ 3071813 h 5453063"/>
                  <a:gd name="connsiteX51" fmla="*/ 1021556 w 2269331"/>
                  <a:gd name="connsiteY51" fmla="*/ 3167063 h 5453063"/>
                  <a:gd name="connsiteX52" fmla="*/ 826293 w 2269331"/>
                  <a:gd name="connsiteY52" fmla="*/ 3171825 h 5453063"/>
                  <a:gd name="connsiteX53" fmla="*/ 764381 w 2269331"/>
                  <a:gd name="connsiteY53" fmla="*/ 3062288 h 5453063"/>
                  <a:gd name="connsiteX54" fmla="*/ 826293 w 2269331"/>
                  <a:gd name="connsiteY54" fmla="*/ 2947988 h 5453063"/>
                  <a:gd name="connsiteX55" fmla="*/ 902493 w 2269331"/>
                  <a:gd name="connsiteY55" fmla="*/ 2957513 h 5453063"/>
                  <a:gd name="connsiteX56" fmla="*/ 912018 w 2269331"/>
                  <a:gd name="connsiteY56" fmla="*/ 2909888 h 5453063"/>
                  <a:gd name="connsiteX57" fmla="*/ 735806 w 2269331"/>
                  <a:gd name="connsiteY57" fmla="*/ 2481263 h 5453063"/>
                  <a:gd name="connsiteX58" fmla="*/ 616743 w 2269331"/>
                  <a:gd name="connsiteY58" fmla="*/ 2209800 h 5453063"/>
                  <a:gd name="connsiteX59" fmla="*/ 616743 w 2269331"/>
                  <a:gd name="connsiteY59" fmla="*/ 1395413 h 5453063"/>
                  <a:gd name="connsiteX60" fmla="*/ 521493 w 2269331"/>
                  <a:gd name="connsiteY60" fmla="*/ 1600200 h 5453063"/>
                  <a:gd name="connsiteX61" fmla="*/ 354806 w 2269331"/>
                  <a:gd name="connsiteY61" fmla="*/ 1747838 h 5453063"/>
                  <a:gd name="connsiteX62" fmla="*/ 159543 w 2269331"/>
                  <a:gd name="connsiteY62" fmla="*/ 1938338 h 5453063"/>
                  <a:gd name="connsiteX63" fmla="*/ 150018 w 2269331"/>
                  <a:gd name="connsiteY63" fmla="*/ 1981200 h 5453063"/>
                  <a:gd name="connsiteX64" fmla="*/ 130968 w 2269331"/>
                  <a:gd name="connsiteY64" fmla="*/ 2176463 h 5453063"/>
                  <a:gd name="connsiteX65" fmla="*/ 140493 w 2269331"/>
                  <a:gd name="connsiteY65" fmla="*/ 2271713 h 5453063"/>
                  <a:gd name="connsiteX66" fmla="*/ 21431 w 2269331"/>
                  <a:gd name="connsiteY66" fmla="*/ 2128838 h 5453063"/>
                  <a:gd name="connsiteX67" fmla="*/ 0 w 2269331"/>
                  <a:gd name="connsiteY67" fmla="*/ 1845469 h 5453063"/>
                  <a:gd name="connsiteX68" fmla="*/ 90487 w 2269331"/>
                  <a:gd name="connsiteY68" fmla="*/ 1585913 h 5453063"/>
                  <a:gd name="connsiteX69" fmla="*/ 228600 w 2269331"/>
                  <a:gd name="connsiteY69" fmla="*/ 1345406 h 5453063"/>
                  <a:gd name="connsiteX70" fmla="*/ 564356 w 2269331"/>
                  <a:gd name="connsiteY70" fmla="*/ 1152525 h 5453063"/>
                  <a:gd name="connsiteX71" fmla="*/ 583406 w 2269331"/>
                  <a:gd name="connsiteY71" fmla="*/ 990600 h 5453063"/>
                  <a:gd name="connsiteX72" fmla="*/ 583406 w 2269331"/>
                  <a:gd name="connsiteY72" fmla="*/ 742950 h 5453063"/>
                  <a:gd name="connsiteX73" fmla="*/ 673893 w 2269331"/>
                  <a:gd name="connsiteY73" fmla="*/ 404813 h 5453063"/>
                  <a:gd name="connsiteX74" fmla="*/ 864393 w 2269331"/>
                  <a:gd name="connsiteY74" fmla="*/ 119063 h 5453063"/>
                  <a:gd name="connsiteX75" fmla="*/ 1121568 w 2269331"/>
                  <a:gd name="connsiteY75" fmla="*/ 0 h 5453063"/>
                  <a:gd name="connsiteX76" fmla="*/ 1378743 w 2269331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56243 w 2270768"/>
                  <a:gd name="connsiteY61" fmla="*/ 1747838 h 5453063"/>
                  <a:gd name="connsiteX62" fmla="*/ 160980 w 2270768"/>
                  <a:gd name="connsiteY62" fmla="*/ 1938338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56243 w 2270768"/>
                  <a:gd name="connsiteY61" fmla="*/ 174783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56243 w 2270768"/>
                  <a:gd name="connsiteY61" fmla="*/ 174783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30086 w 2270768"/>
                  <a:gd name="connsiteY58" fmla="*/ 2187178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39611 w 2270768"/>
                  <a:gd name="connsiteY58" fmla="*/ 217646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301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88419 h 5453063"/>
                  <a:gd name="connsiteX48" fmla="*/ 1003943 w 2270768"/>
                  <a:gd name="connsiteY48" fmla="*/ 2790825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1003943 w 2270768"/>
                  <a:gd name="connsiteY48" fmla="*/ 2790825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47972 w 2270768"/>
                  <a:gd name="connsiteY45" fmla="*/ 1459707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84880 w 2270768"/>
                  <a:gd name="connsiteY74" fmla="*/ 132160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56367 w 2270768"/>
                  <a:gd name="connsiteY0" fmla="*/ 6667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37331 w 2270768"/>
                  <a:gd name="connsiteY2" fmla="*/ 28455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1871 w 2270768"/>
                  <a:gd name="connsiteY16" fmla="*/ 1570434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89730 w 2270768"/>
                  <a:gd name="connsiteY16" fmla="*/ 1571625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89730 w 2270768"/>
                  <a:gd name="connsiteY16" fmla="*/ 1571625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02827 w 2270768"/>
                  <a:gd name="connsiteY17" fmla="*/ 181927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5949 w 2270768"/>
                  <a:gd name="connsiteY18" fmla="*/ 1999060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5949 w 2270768"/>
                  <a:gd name="connsiteY18" fmla="*/ 1999060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5949 w 2270768"/>
                  <a:gd name="connsiteY18" fmla="*/ 1999060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07614 w 2270768"/>
                  <a:gd name="connsiteY18" fmla="*/ 1995488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94517 w 2270768"/>
                  <a:gd name="connsiteY18" fmla="*/ 2035969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94517 w 2270768"/>
                  <a:gd name="connsiteY18" fmla="*/ 2035969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69540 w 2270768"/>
                  <a:gd name="connsiteY21" fmla="*/ 2764632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69540 w 2270768"/>
                  <a:gd name="connsiteY21" fmla="*/ 2764632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4277 w 2270768"/>
                  <a:gd name="connsiteY23" fmla="*/ 3626644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32543 w 2270768"/>
                  <a:gd name="connsiteY32" fmla="*/ 5120879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32543 w 2270768"/>
                  <a:gd name="connsiteY32" fmla="*/ 5120879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32543 w 2270768"/>
                  <a:gd name="connsiteY32" fmla="*/ 5120879 h 5453063"/>
                  <a:gd name="connsiteX33" fmla="*/ 1221827 w 2270768"/>
                  <a:gd name="connsiteY33" fmla="*/ 5212557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1827 w 2270768"/>
                  <a:gd name="connsiteY33" fmla="*/ 5212557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58736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58736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58736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270768" h="5453063">
                    <a:moveTo>
                      <a:pt x="1356367" y="66675"/>
                    </a:moveTo>
                    <a:lnTo>
                      <a:pt x="1449236" y="196453"/>
                    </a:lnTo>
                    <a:lnTo>
                      <a:pt x="1427806" y="304799"/>
                    </a:lnTo>
                    <a:lnTo>
                      <a:pt x="1508768" y="466725"/>
                    </a:lnTo>
                    <a:cubicBezTo>
                      <a:pt x="1539724" y="652861"/>
                      <a:pt x="1499243" y="660400"/>
                      <a:pt x="1494480" y="757238"/>
                    </a:cubicBezTo>
                    <a:lnTo>
                      <a:pt x="1427805" y="928688"/>
                    </a:lnTo>
                    <a:lnTo>
                      <a:pt x="1589730" y="917973"/>
                    </a:lnTo>
                    <a:cubicBezTo>
                      <a:pt x="1736178" y="1002904"/>
                      <a:pt x="1819521" y="1097360"/>
                      <a:pt x="1938584" y="1183482"/>
                    </a:cubicBezTo>
                    <a:lnTo>
                      <a:pt x="2252909" y="1508522"/>
                    </a:lnTo>
                    <a:lnTo>
                      <a:pt x="2270768" y="1552575"/>
                    </a:lnTo>
                    <a:lnTo>
                      <a:pt x="1961205" y="1871663"/>
                    </a:lnTo>
                    <a:lnTo>
                      <a:pt x="1820711" y="1999061"/>
                    </a:lnTo>
                    <a:lnTo>
                      <a:pt x="1723080" y="1947863"/>
                    </a:lnTo>
                    <a:lnTo>
                      <a:pt x="2030261" y="1552576"/>
                    </a:lnTo>
                    <a:cubicBezTo>
                      <a:pt x="1905245" y="1456532"/>
                      <a:pt x="1813568" y="1347391"/>
                      <a:pt x="1655214" y="1264444"/>
                    </a:cubicBezTo>
                    <a:cubicBezTo>
                      <a:pt x="1654024" y="1319213"/>
                      <a:pt x="1652833" y="1373981"/>
                      <a:pt x="1651643" y="1428750"/>
                    </a:cubicBezTo>
                    <a:cubicBezTo>
                      <a:pt x="1631005" y="1476375"/>
                      <a:pt x="1611558" y="1533525"/>
                      <a:pt x="1573061" y="1571625"/>
                    </a:cubicBezTo>
                    <a:cubicBezTo>
                      <a:pt x="1588142" y="1648222"/>
                      <a:pt x="1586556" y="1739105"/>
                      <a:pt x="1618305" y="1801415"/>
                    </a:cubicBezTo>
                    <a:cubicBezTo>
                      <a:pt x="1655215" y="1909761"/>
                      <a:pt x="1729032" y="1952625"/>
                      <a:pt x="1817139" y="1997869"/>
                    </a:cubicBezTo>
                    <a:lnTo>
                      <a:pt x="1823093" y="2105025"/>
                    </a:lnTo>
                    <a:cubicBezTo>
                      <a:pt x="1876671" y="2209006"/>
                      <a:pt x="1931440" y="2271316"/>
                      <a:pt x="1983827" y="2416969"/>
                    </a:cubicBezTo>
                    <a:cubicBezTo>
                      <a:pt x="2015577" y="2596754"/>
                      <a:pt x="2008038" y="2647951"/>
                      <a:pt x="1976684" y="2782492"/>
                    </a:cubicBezTo>
                    <a:lnTo>
                      <a:pt x="1856430" y="3167063"/>
                    </a:lnTo>
                    <a:cubicBezTo>
                      <a:pt x="1829443" y="3335735"/>
                      <a:pt x="1783405" y="3407965"/>
                      <a:pt x="1775468" y="3673078"/>
                    </a:cubicBezTo>
                    <a:lnTo>
                      <a:pt x="1477811" y="4510088"/>
                    </a:lnTo>
                    <a:lnTo>
                      <a:pt x="1389705" y="4826794"/>
                    </a:lnTo>
                    <a:cubicBezTo>
                      <a:pt x="1454793" y="4939506"/>
                      <a:pt x="1519880" y="5028407"/>
                      <a:pt x="1584968" y="5129213"/>
                    </a:cubicBezTo>
                    <a:lnTo>
                      <a:pt x="1727843" y="5219700"/>
                    </a:lnTo>
                    <a:lnTo>
                      <a:pt x="1733795" y="5263753"/>
                    </a:lnTo>
                    <a:lnTo>
                      <a:pt x="1642118" y="5262563"/>
                    </a:lnTo>
                    <a:lnTo>
                      <a:pt x="1395658" y="5138737"/>
                    </a:lnTo>
                    <a:lnTo>
                      <a:pt x="1332555" y="5167313"/>
                    </a:lnTo>
                    <a:cubicBezTo>
                      <a:pt x="1261118" y="5166123"/>
                      <a:pt x="1246830" y="5098257"/>
                      <a:pt x="1213493" y="5082779"/>
                    </a:cubicBezTo>
                    <a:lnTo>
                      <a:pt x="1224208" y="5239942"/>
                    </a:lnTo>
                    <a:lnTo>
                      <a:pt x="1099193" y="5453063"/>
                    </a:lnTo>
                    <a:cubicBezTo>
                      <a:pt x="1073793" y="5437585"/>
                      <a:pt x="1065061" y="5461398"/>
                      <a:pt x="1022993" y="5406629"/>
                    </a:cubicBezTo>
                    <a:lnTo>
                      <a:pt x="1022993" y="5148263"/>
                    </a:lnTo>
                    <a:lnTo>
                      <a:pt x="1184918" y="4848225"/>
                    </a:lnTo>
                    <a:cubicBezTo>
                      <a:pt x="1209524" y="4597400"/>
                      <a:pt x="1207936" y="4473972"/>
                      <a:pt x="1258736" y="4095750"/>
                    </a:cubicBezTo>
                    <a:cubicBezTo>
                      <a:pt x="1312712" y="3857228"/>
                      <a:pt x="1369068" y="3716338"/>
                      <a:pt x="1424234" y="3526632"/>
                    </a:cubicBezTo>
                    <a:lnTo>
                      <a:pt x="1261118" y="3328988"/>
                    </a:lnTo>
                    <a:lnTo>
                      <a:pt x="1146818" y="2981325"/>
                    </a:lnTo>
                    <a:lnTo>
                      <a:pt x="1089668" y="2671763"/>
                    </a:lnTo>
                    <a:cubicBezTo>
                      <a:pt x="1089271" y="2424112"/>
                      <a:pt x="1115068" y="2281238"/>
                      <a:pt x="1127768" y="2085975"/>
                    </a:cubicBezTo>
                    <a:lnTo>
                      <a:pt x="946793" y="1640681"/>
                    </a:lnTo>
                    <a:lnTo>
                      <a:pt x="859878" y="1462088"/>
                    </a:lnTo>
                    <a:lnTo>
                      <a:pt x="784868" y="2143125"/>
                    </a:lnTo>
                    <a:lnTo>
                      <a:pt x="940839" y="2565797"/>
                    </a:lnTo>
                    <a:lnTo>
                      <a:pt x="981321" y="2778919"/>
                    </a:lnTo>
                    <a:lnTo>
                      <a:pt x="1068236" y="2896791"/>
                    </a:lnTo>
                    <a:cubicBezTo>
                      <a:pt x="1069427" y="2960688"/>
                      <a:pt x="1068236" y="2971007"/>
                      <a:pt x="1069427" y="3034904"/>
                    </a:cubicBezTo>
                    <a:lnTo>
                      <a:pt x="1039662" y="3155156"/>
                    </a:lnTo>
                    <a:lnTo>
                      <a:pt x="808680" y="3183731"/>
                    </a:lnTo>
                    <a:lnTo>
                      <a:pt x="749149" y="3074195"/>
                    </a:lnTo>
                    <a:lnTo>
                      <a:pt x="827730" y="2947988"/>
                    </a:lnTo>
                    <a:lnTo>
                      <a:pt x="903930" y="2957513"/>
                    </a:lnTo>
                    <a:lnTo>
                      <a:pt x="913455" y="2909888"/>
                    </a:lnTo>
                    <a:cubicBezTo>
                      <a:pt x="867815" y="2811860"/>
                      <a:pt x="813840" y="2732882"/>
                      <a:pt x="776534" y="2615804"/>
                    </a:cubicBezTo>
                    <a:cubicBezTo>
                      <a:pt x="734861" y="2455467"/>
                      <a:pt x="676521" y="2335609"/>
                      <a:pt x="626514" y="2195512"/>
                    </a:cubicBezTo>
                    <a:cubicBezTo>
                      <a:pt x="613020" y="1921668"/>
                      <a:pt x="620958" y="1662113"/>
                      <a:pt x="618180" y="1395413"/>
                    </a:cubicBezTo>
                    <a:lnTo>
                      <a:pt x="543171" y="1590675"/>
                    </a:lnTo>
                    <a:cubicBezTo>
                      <a:pt x="501499" y="1627584"/>
                      <a:pt x="490784" y="1651398"/>
                      <a:pt x="397915" y="1710928"/>
                    </a:cubicBezTo>
                    <a:cubicBezTo>
                      <a:pt x="338780" y="1754187"/>
                      <a:pt x="259405" y="1798639"/>
                      <a:pt x="178839" y="1877616"/>
                    </a:cubicBezTo>
                    <a:cubicBezTo>
                      <a:pt x="169711" y="1912144"/>
                      <a:pt x="159194" y="1931392"/>
                      <a:pt x="151455" y="1981200"/>
                    </a:cubicBezTo>
                    <a:cubicBezTo>
                      <a:pt x="143716" y="2031008"/>
                      <a:pt x="138755" y="2111375"/>
                      <a:pt x="132405" y="2176463"/>
                    </a:cubicBezTo>
                    <a:lnTo>
                      <a:pt x="141930" y="2260998"/>
                    </a:lnTo>
                    <a:cubicBezTo>
                      <a:pt x="73668" y="2228851"/>
                      <a:pt x="62555" y="2172891"/>
                      <a:pt x="22868" y="2128838"/>
                    </a:cubicBezTo>
                    <a:cubicBezTo>
                      <a:pt x="15724" y="2034382"/>
                      <a:pt x="-5707" y="1975644"/>
                      <a:pt x="1437" y="1845469"/>
                    </a:cubicBezTo>
                    <a:cubicBezTo>
                      <a:pt x="41918" y="1710531"/>
                      <a:pt x="160980" y="1568451"/>
                      <a:pt x="91924" y="1585913"/>
                    </a:cubicBezTo>
                    <a:cubicBezTo>
                      <a:pt x="90336" y="1477962"/>
                      <a:pt x="181618" y="1422400"/>
                      <a:pt x="230037" y="1345406"/>
                    </a:cubicBezTo>
                    <a:cubicBezTo>
                      <a:pt x="460224" y="1237457"/>
                      <a:pt x="454668" y="1227137"/>
                      <a:pt x="565793" y="1152525"/>
                    </a:cubicBezTo>
                    <a:lnTo>
                      <a:pt x="584843" y="990600"/>
                    </a:lnTo>
                    <a:lnTo>
                      <a:pt x="565793" y="758428"/>
                    </a:lnTo>
                    <a:cubicBezTo>
                      <a:pt x="654692" y="596503"/>
                      <a:pt x="657868" y="517923"/>
                      <a:pt x="694380" y="400051"/>
                    </a:cubicBezTo>
                    <a:cubicBezTo>
                      <a:pt x="754308" y="311151"/>
                      <a:pt x="783280" y="216298"/>
                      <a:pt x="874164" y="133351"/>
                    </a:cubicBezTo>
                    <a:cubicBezTo>
                      <a:pt x="970208" y="41276"/>
                      <a:pt x="1026961" y="28971"/>
                      <a:pt x="1123005" y="0"/>
                    </a:cubicBezTo>
                    <a:cubicBezTo>
                      <a:pt x="1231352" y="25003"/>
                      <a:pt x="1270642" y="38100"/>
                      <a:pt x="1356367" y="66675"/>
                    </a:cubicBezTo>
                    <a:close/>
                  </a:path>
                </a:pathLst>
              </a:custGeom>
              <a:gradFill flip="none" rotWithShape="1">
                <a:gsLst>
                  <a:gs pos="45000">
                    <a:srgbClr val="FFD85B"/>
                  </a:gs>
                  <a:gs pos="100000">
                    <a:srgbClr val="C000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36" name="Obraz 35">
                <a:extLst>
                  <a:ext uri="{FF2B5EF4-FFF2-40B4-BE49-F238E27FC236}">
                    <a16:creationId xmlns:a16="http://schemas.microsoft.com/office/drawing/2014/main" id="{EBC10A4E-D3D4-45E5-A529-A1801CFAE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616764" y="838619"/>
                <a:ext cx="2271879" cy="6237239"/>
              </a:xfrm>
              <a:prstGeom prst="rect">
                <a:avLst/>
              </a:prstGeom>
            </p:spPr>
          </p:pic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B3FB12B1-5B0E-4F1B-A600-890A22392367}"/>
                </a:ext>
              </a:extLst>
            </p:cNvPr>
            <p:cNvGrpSpPr/>
            <p:nvPr/>
          </p:nvGrpSpPr>
          <p:grpSpPr>
            <a:xfrm>
              <a:off x="4022948" y="1007368"/>
              <a:ext cx="5296688" cy="2071542"/>
              <a:chOff x="4054123" y="893836"/>
              <a:chExt cx="5296688" cy="2071542"/>
            </a:xfrm>
          </p:grpSpPr>
          <p:sp>
            <p:nvSpPr>
              <p:cNvPr id="38" name="Strzałka: w prawo 37">
                <a:extLst>
                  <a:ext uri="{FF2B5EF4-FFF2-40B4-BE49-F238E27FC236}">
                    <a16:creationId xmlns:a16="http://schemas.microsoft.com/office/drawing/2014/main" id="{EE2E9BE2-9220-4BDE-ACBB-38A795811C79}"/>
                  </a:ext>
                </a:extLst>
              </p:cNvPr>
              <p:cNvSpPr/>
              <p:nvPr/>
            </p:nvSpPr>
            <p:spPr>
              <a:xfrm rot="10800000">
                <a:off x="4054123" y="893836"/>
                <a:ext cx="5093494" cy="936104"/>
              </a:xfrm>
              <a:prstGeom prst="rightArrow">
                <a:avLst>
                  <a:gd name="adj1" fmla="val 42595"/>
                  <a:gd name="adj2" fmla="val 98053"/>
                </a:avLst>
              </a:prstGeom>
              <a:solidFill>
                <a:srgbClr val="2078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rgbClr val="00486C"/>
                  </a:solidFill>
                </a:endParaRPr>
              </a:p>
            </p:txBody>
          </p:sp>
          <p:sp>
            <p:nvSpPr>
              <p:cNvPr id="39" name="Strzałka: w prawo 38">
                <a:extLst>
                  <a:ext uri="{FF2B5EF4-FFF2-40B4-BE49-F238E27FC236}">
                    <a16:creationId xmlns:a16="http://schemas.microsoft.com/office/drawing/2014/main" id="{ACEBDFB3-247D-4F85-B5F8-B84D28D9B411}"/>
                  </a:ext>
                </a:extLst>
              </p:cNvPr>
              <p:cNvSpPr/>
              <p:nvPr/>
            </p:nvSpPr>
            <p:spPr>
              <a:xfrm>
                <a:off x="4257317" y="2029274"/>
                <a:ext cx="5093494" cy="936104"/>
              </a:xfrm>
              <a:prstGeom prst="rightArrow">
                <a:avLst>
                  <a:gd name="adj1" fmla="val 42595"/>
                  <a:gd name="adj2" fmla="val 98053"/>
                </a:avLst>
              </a:prstGeom>
              <a:solidFill>
                <a:srgbClr val="2078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rgbClr val="00486C"/>
                  </a:solidFill>
                </a:endParaRPr>
              </a:p>
            </p:txBody>
          </p:sp>
        </p:grpSp>
      </p:grp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5210BA7E-3C10-42EE-9415-130E498A186E}"/>
              </a:ext>
            </a:extLst>
          </p:cNvPr>
          <p:cNvSpPr txBox="1"/>
          <p:nvPr/>
        </p:nvSpPr>
        <p:spPr>
          <a:xfrm>
            <a:off x="5258088" y="3164246"/>
            <a:ext cx="2396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fileo</a:t>
            </a:r>
            <a:endParaRPr lang="pl-PL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3D8ADF4B-8872-4129-A89B-4C8D2BEA65D6}"/>
              </a:ext>
            </a:extLst>
          </p:cNvPr>
          <p:cNvSpPr txBox="1"/>
          <p:nvPr/>
        </p:nvSpPr>
        <p:spPr>
          <a:xfrm>
            <a:off x="5391100" y="4751784"/>
            <a:ext cx="2130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E5242A9A-FF5D-4D70-AAD4-E122729518DF}"/>
              </a:ext>
            </a:extLst>
          </p:cNvPr>
          <p:cNvSpPr txBox="1"/>
          <p:nvPr/>
        </p:nvSpPr>
        <p:spPr>
          <a:xfrm>
            <a:off x="5246864" y="1558842"/>
            <a:ext cx="2418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agape</a:t>
            </a:r>
            <a:endParaRPr lang="pl-PL" sz="6000" b="1" dirty="0">
              <a:solidFill>
                <a:srgbClr val="2078D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57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pl-PL" sz="1701" kern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7322EB29-63E1-454F-8B3C-26E6480DE741}"/>
              </a:ext>
            </a:extLst>
          </p:cNvPr>
          <p:cNvGrpSpPr/>
          <p:nvPr/>
        </p:nvGrpSpPr>
        <p:grpSpPr>
          <a:xfrm>
            <a:off x="1070620" y="503312"/>
            <a:ext cx="10776790" cy="6318024"/>
            <a:chOff x="1070620" y="503312"/>
            <a:chExt cx="10776790" cy="6318024"/>
          </a:xfrm>
        </p:grpSpPr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7C9A358A-F323-48F4-AD13-80FC284C15D2}"/>
                </a:ext>
              </a:extLst>
            </p:cNvPr>
            <p:cNvSpPr/>
            <p:nvPr/>
          </p:nvSpPr>
          <p:spPr>
            <a:xfrm flipH="1">
              <a:off x="9775742" y="1373740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Dowolny kształt: kształt 24">
              <a:extLst>
                <a:ext uri="{FF2B5EF4-FFF2-40B4-BE49-F238E27FC236}">
                  <a16:creationId xmlns:a16="http://schemas.microsoft.com/office/drawing/2014/main" id="{83ABD64D-6CD9-48AC-82DA-F920434A7357}"/>
                </a:ext>
              </a:extLst>
            </p:cNvPr>
            <p:cNvSpPr/>
            <p:nvPr/>
          </p:nvSpPr>
          <p:spPr>
            <a:xfrm>
              <a:off x="1297671" y="695885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Strzałka: w prawo 28">
              <a:extLst>
                <a:ext uri="{FF2B5EF4-FFF2-40B4-BE49-F238E27FC236}">
                  <a16:creationId xmlns:a16="http://schemas.microsoft.com/office/drawing/2014/main" id="{02157D24-603B-40FB-8E22-1C6CBDCD21BE}"/>
                </a:ext>
              </a:extLst>
            </p:cNvPr>
            <p:cNvSpPr/>
            <p:nvPr/>
          </p:nvSpPr>
          <p:spPr>
            <a:xfrm>
              <a:off x="3827099" y="5286017"/>
              <a:ext cx="5330486" cy="936104"/>
            </a:xfrm>
            <a:prstGeom prst="rightArrow">
              <a:avLst>
                <a:gd name="adj1" fmla="val 41019"/>
                <a:gd name="adj2" fmla="val 97265"/>
              </a:avLst>
            </a:prstGeom>
            <a:gradFill flip="none" rotWithShape="1">
              <a:gsLst>
                <a:gs pos="0">
                  <a:srgbClr val="FF0000"/>
                </a:gs>
                <a:gs pos="19000">
                  <a:srgbClr val="FFFF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Strzałka: w prawo 29">
              <a:extLst>
                <a:ext uri="{FF2B5EF4-FFF2-40B4-BE49-F238E27FC236}">
                  <a16:creationId xmlns:a16="http://schemas.microsoft.com/office/drawing/2014/main" id="{3233911D-C8C7-4E02-B75F-A58F4787C29D}"/>
                </a:ext>
              </a:extLst>
            </p:cNvPr>
            <p:cNvSpPr/>
            <p:nvPr/>
          </p:nvSpPr>
          <p:spPr>
            <a:xfrm rot="10800000">
              <a:off x="4054123" y="3726059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gradFill flip="none" rotWithShape="1">
              <a:gsLst>
                <a:gs pos="7300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id="{E5E42E09-6D87-494A-AC7A-B3B726391885}"/>
                </a:ext>
              </a:extLst>
            </p:cNvPr>
            <p:cNvGrpSpPr/>
            <p:nvPr/>
          </p:nvGrpSpPr>
          <p:grpSpPr>
            <a:xfrm>
              <a:off x="1070620" y="503312"/>
              <a:ext cx="2327494" cy="6134352"/>
              <a:chOff x="1784239" y="503312"/>
              <a:chExt cx="2327494" cy="6134352"/>
            </a:xfrm>
          </p:grpSpPr>
          <p:sp>
            <p:nvSpPr>
              <p:cNvPr id="32" name="Dowolny kształt: kształt 31">
                <a:extLst>
                  <a:ext uri="{FF2B5EF4-FFF2-40B4-BE49-F238E27FC236}">
                    <a16:creationId xmlns:a16="http://schemas.microsoft.com/office/drawing/2014/main" id="{456F8AA4-DADF-4CAB-A3F8-FCFEA893D1C9}"/>
                  </a:ext>
                </a:extLst>
              </p:cNvPr>
              <p:cNvSpPr/>
              <p:nvPr/>
            </p:nvSpPr>
            <p:spPr>
              <a:xfrm>
                <a:off x="1909937" y="779302"/>
                <a:ext cx="2134227" cy="5705104"/>
              </a:xfrm>
              <a:custGeom>
                <a:avLst/>
                <a:gdLst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35330 w 2339340"/>
                  <a:gd name="connsiteY28" fmla="*/ 3108960 h 6236970"/>
                  <a:gd name="connsiteX29" fmla="*/ 735330 w 2339340"/>
                  <a:gd name="connsiteY29" fmla="*/ 2792730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34490 w 2339340"/>
                  <a:gd name="connsiteY97" fmla="*/ 3040380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35330 w 2339340"/>
                  <a:gd name="connsiteY28" fmla="*/ 3108960 h 6236970"/>
                  <a:gd name="connsiteX29" fmla="*/ 709136 w 2339340"/>
                  <a:gd name="connsiteY29" fmla="*/ 2771299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34490 w 2339340"/>
                  <a:gd name="connsiteY97" fmla="*/ 3040380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09136 w 2339340"/>
                  <a:gd name="connsiteY29" fmla="*/ 2771299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34490 w 2339340"/>
                  <a:gd name="connsiteY97" fmla="*/ 3040380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34490 w 2339340"/>
                  <a:gd name="connsiteY97" fmla="*/ 3040380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45920 w 2339340"/>
                  <a:gd name="connsiteY84" fmla="*/ 2884170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4010 w 2339340"/>
                  <a:gd name="connsiteY96" fmla="*/ 2754630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0100 w 2339340"/>
                  <a:gd name="connsiteY5" fmla="*/ 320040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95250 h 6236970"/>
                  <a:gd name="connsiteX5" fmla="*/ 804863 w 2339340"/>
                  <a:gd name="connsiteY5" fmla="*/ 216455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86916 h 6236970"/>
                  <a:gd name="connsiteX5" fmla="*/ 804863 w 2339340"/>
                  <a:gd name="connsiteY5" fmla="*/ 216455 h 6236970"/>
                  <a:gd name="connsiteX6" fmla="*/ 811530 w 2339340"/>
                  <a:gd name="connsiteY6" fmla="*/ 461010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1550 w 2339340"/>
                  <a:gd name="connsiteY1" fmla="*/ 68580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86916 h 6236970"/>
                  <a:gd name="connsiteX5" fmla="*/ 804863 w 2339340"/>
                  <a:gd name="connsiteY5" fmla="*/ 216455 h 6236970"/>
                  <a:gd name="connsiteX6" fmla="*/ 782955 w 2339340"/>
                  <a:gd name="connsiteY6" fmla="*/ 450294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93470 w 2339340"/>
                  <a:gd name="connsiteY0" fmla="*/ 22860 h 6236970"/>
                  <a:gd name="connsiteX1" fmla="*/ 970359 w 2339340"/>
                  <a:gd name="connsiteY1" fmla="*/ 61436 h 6236970"/>
                  <a:gd name="connsiteX2" fmla="*/ 967740 w 2339340"/>
                  <a:gd name="connsiteY2" fmla="*/ 0 h 6236970"/>
                  <a:gd name="connsiteX3" fmla="*/ 872490 w 2339340"/>
                  <a:gd name="connsiteY3" fmla="*/ 121920 h 6236970"/>
                  <a:gd name="connsiteX4" fmla="*/ 849630 w 2339340"/>
                  <a:gd name="connsiteY4" fmla="*/ 86916 h 6236970"/>
                  <a:gd name="connsiteX5" fmla="*/ 804863 w 2339340"/>
                  <a:gd name="connsiteY5" fmla="*/ 216455 h 6236970"/>
                  <a:gd name="connsiteX6" fmla="*/ 782955 w 2339340"/>
                  <a:gd name="connsiteY6" fmla="*/ 450294 h 6236970"/>
                  <a:gd name="connsiteX7" fmla="*/ 754380 w 2339340"/>
                  <a:gd name="connsiteY7" fmla="*/ 464820 h 6236970"/>
                  <a:gd name="connsiteX8" fmla="*/ 781050 w 2339340"/>
                  <a:gd name="connsiteY8" fmla="*/ 548640 h 6236970"/>
                  <a:gd name="connsiteX9" fmla="*/ 822960 w 2339340"/>
                  <a:gd name="connsiteY9" fmla="*/ 624840 h 6236970"/>
                  <a:gd name="connsiteX10" fmla="*/ 887730 w 2339340"/>
                  <a:gd name="connsiteY10" fmla="*/ 689610 h 6236970"/>
                  <a:gd name="connsiteX11" fmla="*/ 925830 w 2339340"/>
                  <a:gd name="connsiteY11" fmla="*/ 769620 h 6236970"/>
                  <a:gd name="connsiteX12" fmla="*/ 925830 w 2339340"/>
                  <a:gd name="connsiteY12" fmla="*/ 861060 h 6236970"/>
                  <a:gd name="connsiteX13" fmla="*/ 803910 w 2339340"/>
                  <a:gd name="connsiteY13" fmla="*/ 922020 h 6236970"/>
                  <a:gd name="connsiteX14" fmla="*/ 701040 w 2339340"/>
                  <a:gd name="connsiteY14" fmla="*/ 948690 h 6236970"/>
                  <a:gd name="connsiteX15" fmla="*/ 556260 w 2339340"/>
                  <a:gd name="connsiteY15" fmla="*/ 952500 h 6236970"/>
                  <a:gd name="connsiteX16" fmla="*/ 403860 w 2339340"/>
                  <a:gd name="connsiteY16" fmla="*/ 1002030 h 6236970"/>
                  <a:gd name="connsiteX17" fmla="*/ 320040 w 2339340"/>
                  <a:gd name="connsiteY17" fmla="*/ 1085850 h 6236970"/>
                  <a:gd name="connsiteX18" fmla="*/ 247650 w 2339340"/>
                  <a:gd name="connsiteY18" fmla="*/ 1276350 h 6236970"/>
                  <a:gd name="connsiteX19" fmla="*/ 163830 w 2339340"/>
                  <a:gd name="connsiteY19" fmla="*/ 1569720 h 6236970"/>
                  <a:gd name="connsiteX20" fmla="*/ 83820 w 2339340"/>
                  <a:gd name="connsiteY20" fmla="*/ 1783080 h 6236970"/>
                  <a:gd name="connsiteX21" fmla="*/ 72390 w 2339340"/>
                  <a:gd name="connsiteY21" fmla="*/ 1962150 h 6236970"/>
                  <a:gd name="connsiteX22" fmla="*/ 0 w 2339340"/>
                  <a:gd name="connsiteY22" fmla="*/ 2145030 h 6236970"/>
                  <a:gd name="connsiteX23" fmla="*/ 11430 w 2339340"/>
                  <a:gd name="connsiteY23" fmla="*/ 2251710 h 6236970"/>
                  <a:gd name="connsiteX24" fmla="*/ 106680 w 2339340"/>
                  <a:gd name="connsiteY24" fmla="*/ 2426970 h 6236970"/>
                  <a:gd name="connsiteX25" fmla="*/ 243840 w 2339340"/>
                  <a:gd name="connsiteY25" fmla="*/ 2594610 h 6236970"/>
                  <a:gd name="connsiteX26" fmla="*/ 422910 w 2339340"/>
                  <a:gd name="connsiteY26" fmla="*/ 2769870 h 6236970"/>
                  <a:gd name="connsiteX27" fmla="*/ 609600 w 2339340"/>
                  <a:gd name="connsiteY27" fmla="*/ 2929890 h 6236970"/>
                  <a:gd name="connsiteX28" fmla="*/ 703183 w 2339340"/>
                  <a:gd name="connsiteY28" fmla="*/ 3062525 h 6236970"/>
                  <a:gd name="connsiteX29" fmla="*/ 711517 w 2339340"/>
                  <a:gd name="connsiteY29" fmla="*/ 2784396 h 6236970"/>
                  <a:gd name="connsiteX30" fmla="*/ 647700 w 2339340"/>
                  <a:gd name="connsiteY30" fmla="*/ 2731770 h 6236970"/>
                  <a:gd name="connsiteX31" fmla="*/ 541020 w 2339340"/>
                  <a:gd name="connsiteY31" fmla="*/ 2537460 h 6236970"/>
                  <a:gd name="connsiteX32" fmla="*/ 487680 w 2339340"/>
                  <a:gd name="connsiteY32" fmla="*/ 2426970 h 6236970"/>
                  <a:gd name="connsiteX33" fmla="*/ 293370 w 2339340"/>
                  <a:gd name="connsiteY33" fmla="*/ 2205990 h 6236970"/>
                  <a:gd name="connsiteX34" fmla="*/ 426720 w 2339340"/>
                  <a:gd name="connsiteY34" fmla="*/ 1988820 h 6236970"/>
                  <a:gd name="connsiteX35" fmla="*/ 483870 w 2339340"/>
                  <a:gd name="connsiteY35" fmla="*/ 1878330 h 6236970"/>
                  <a:gd name="connsiteX36" fmla="*/ 544830 w 2339340"/>
                  <a:gd name="connsiteY36" fmla="*/ 1642110 h 6236970"/>
                  <a:gd name="connsiteX37" fmla="*/ 636270 w 2339340"/>
                  <a:gd name="connsiteY37" fmla="*/ 1897380 h 6236970"/>
                  <a:gd name="connsiteX38" fmla="*/ 678180 w 2339340"/>
                  <a:gd name="connsiteY38" fmla="*/ 2202180 h 6236970"/>
                  <a:gd name="connsiteX39" fmla="*/ 689610 w 2339340"/>
                  <a:gd name="connsiteY39" fmla="*/ 2487930 h 6236970"/>
                  <a:gd name="connsiteX40" fmla="*/ 712470 w 2339340"/>
                  <a:gd name="connsiteY40" fmla="*/ 2762250 h 6236970"/>
                  <a:gd name="connsiteX41" fmla="*/ 701040 w 2339340"/>
                  <a:gd name="connsiteY41" fmla="*/ 3177540 h 6236970"/>
                  <a:gd name="connsiteX42" fmla="*/ 643890 w 2339340"/>
                  <a:gd name="connsiteY42" fmla="*/ 3783330 h 6236970"/>
                  <a:gd name="connsiteX43" fmla="*/ 613410 w 2339340"/>
                  <a:gd name="connsiteY43" fmla="*/ 4255770 h 6236970"/>
                  <a:gd name="connsiteX44" fmla="*/ 689610 w 2339340"/>
                  <a:gd name="connsiteY44" fmla="*/ 4617720 h 6236970"/>
                  <a:gd name="connsiteX45" fmla="*/ 803910 w 2339340"/>
                  <a:gd name="connsiteY45" fmla="*/ 5215890 h 6236970"/>
                  <a:gd name="connsiteX46" fmla="*/ 883920 w 2339340"/>
                  <a:gd name="connsiteY46" fmla="*/ 5657850 h 6236970"/>
                  <a:gd name="connsiteX47" fmla="*/ 872490 w 2339340"/>
                  <a:gd name="connsiteY47" fmla="*/ 5684520 h 6236970"/>
                  <a:gd name="connsiteX48" fmla="*/ 693420 w 2339340"/>
                  <a:gd name="connsiteY48" fmla="*/ 5894070 h 6236970"/>
                  <a:gd name="connsiteX49" fmla="*/ 541020 w 2339340"/>
                  <a:gd name="connsiteY49" fmla="*/ 6092190 h 6236970"/>
                  <a:gd name="connsiteX50" fmla="*/ 510540 w 2339340"/>
                  <a:gd name="connsiteY50" fmla="*/ 6156960 h 6236970"/>
                  <a:gd name="connsiteX51" fmla="*/ 701040 w 2339340"/>
                  <a:gd name="connsiteY51" fmla="*/ 6092190 h 6236970"/>
                  <a:gd name="connsiteX52" fmla="*/ 830580 w 2339340"/>
                  <a:gd name="connsiteY52" fmla="*/ 6065520 h 6236970"/>
                  <a:gd name="connsiteX53" fmla="*/ 952500 w 2339340"/>
                  <a:gd name="connsiteY53" fmla="*/ 5974080 h 6236970"/>
                  <a:gd name="connsiteX54" fmla="*/ 963930 w 2339340"/>
                  <a:gd name="connsiteY54" fmla="*/ 5871210 h 6236970"/>
                  <a:gd name="connsiteX55" fmla="*/ 1108710 w 2339340"/>
                  <a:gd name="connsiteY55" fmla="*/ 5817870 h 6236970"/>
                  <a:gd name="connsiteX56" fmla="*/ 1108710 w 2339340"/>
                  <a:gd name="connsiteY56" fmla="*/ 5791200 h 6236970"/>
                  <a:gd name="connsiteX57" fmla="*/ 1032510 w 2339340"/>
                  <a:gd name="connsiteY57" fmla="*/ 5634990 h 6236970"/>
                  <a:gd name="connsiteX58" fmla="*/ 1043940 w 2339340"/>
                  <a:gd name="connsiteY58" fmla="*/ 5280660 h 6236970"/>
                  <a:gd name="connsiteX59" fmla="*/ 1074420 w 2339340"/>
                  <a:gd name="connsiteY59" fmla="*/ 4888230 h 6236970"/>
                  <a:gd name="connsiteX60" fmla="*/ 1002030 w 2339340"/>
                  <a:gd name="connsiteY60" fmla="*/ 4423410 h 6236970"/>
                  <a:gd name="connsiteX61" fmla="*/ 1066800 w 2339340"/>
                  <a:gd name="connsiteY61" fmla="*/ 4130040 h 6236970"/>
                  <a:gd name="connsiteX62" fmla="*/ 1116330 w 2339340"/>
                  <a:gd name="connsiteY62" fmla="*/ 3775710 h 6236970"/>
                  <a:gd name="connsiteX63" fmla="*/ 1165860 w 2339340"/>
                  <a:gd name="connsiteY63" fmla="*/ 3375660 h 6236970"/>
                  <a:gd name="connsiteX64" fmla="*/ 1238250 w 2339340"/>
                  <a:gd name="connsiteY64" fmla="*/ 3882390 h 6236970"/>
                  <a:gd name="connsiteX65" fmla="*/ 1280160 w 2339340"/>
                  <a:gd name="connsiteY65" fmla="*/ 4366260 h 6236970"/>
                  <a:gd name="connsiteX66" fmla="*/ 1310640 w 2339340"/>
                  <a:gd name="connsiteY66" fmla="*/ 4533900 h 6236970"/>
                  <a:gd name="connsiteX67" fmla="*/ 1272540 w 2339340"/>
                  <a:gd name="connsiteY67" fmla="*/ 4838700 h 6236970"/>
                  <a:gd name="connsiteX68" fmla="*/ 1242060 w 2339340"/>
                  <a:gd name="connsiteY68" fmla="*/ 5059680 h 6236970"/>
                  <a:gd name="connsiteX69" fmla="*/ 1276350 w 2339340"/>
                  <a:gd name="connsiteY69" fmla="*/ 5288280 h 6236970"/>
                  <a:gd name="connsiteX70" fmla="*/ 1333500 w 2339340"/>
                  <a:gd name="connsiteY70" fmla="*/ 5494020 h 6236970"/>
                  <a:gd name="connsiteX71" fmla="*/ 1314450 w 2339340"/>
                  <a:gd name="connsiteY71" fmla="*/ 5615940 h 6236970"/>
                  <a:gd name="connsiteX72" fmla="*/ 1264920 w 2339340"/>
                  <a:gd name="connsiteY72" fmla="*/ 5795010 h 6236970"/>
                  <a:gd name="connsiteX73" fmla="*/ 1264920 w 2339340"/>
                  <a:gd name="connsiteY73" fmla="*/ 5901690 h 6236970"/>
                  <a:gd name="connsiteX74" fmla="*/ 1424940 w 2339340"/>
                  <a:gd name="connsiteY74" fmla="*/ 6236970 h 6236970"/>
                  <a:gd name="connsiteX75" fmla="*/ 1565910 w 2339340"/>
                  <a:gd name="connsiteY75" fmla="*/ 6065520 h 6236970"/>
                  <a:gd name="connsiteX76" fmla="*/ 1604010 w 2339340"/>
                  <a:gd name="connsiteY76" fmla="*/ 6012180 h 6236970"/>
                  <a:gd name="connsiteX77" fmla="*/ 1524000 w 2339340"/>
                  <a:gd name="connsiteY77" fmla="*/ 5844540 h 6236970"/>
                  <a:gd name="connsiteX78" fmla="*/ 1466850 w 2339340"/>
                  <a:gd name="connsiteY78" fmla="*/ 5718810 h 6236970"/>
                  <a:gd name="connsiteX79" fmla="*/ 1440180 w 2339340"/>
                  <a:gd name="connsiteY79" fmla="*/ 5638800 h 6236970"/>
                  <a:gd name="connsiteX80" fmla="*/ 1546860 w 2339340"/>
                  <a:gd name="connsiteY80" fmla="*/ 5078730 h 6236970"/>
                  <a:gd name="connsiteX81" fmla="*/ 1600200 w 2339340"/>
                  <a:gd name="connsiteY81" fmla="*/ 4507230 h 6236970"/>
                  <a:gd name="connsiteX82" fmla="*/ 1684020 w 2339340"/>
                  <a:gd name="connsiteY82" fmla="*/ 4027170 h 6236970"/>
                  <a:gd name="connsiteX83" fmla="*/ 1703070 w 2339340"/>
                  <a:gd name="connsiteY83" fmla="*/ 3688080 h 6236970"/>
                  <a:gd name="connsiteX84" fmla="*/ 1673305 w 2339340"/>
                  <a:gd name="connsiteY84" fmla="*/ 3083005 h 6236970"/>
                  <a:gd name="connsiteX85" fmla="*/ 1630680 w 2339340"/>
                  <a:gd name="connsiteY85" fmla="*/ 2868930 h 6236970"/>
                  <a:gd name="connsiteX86" fmla="*/ 1607820 w 2339340"/>
                  <a:gd name="connsiteY86" fmla="*/ 2750820 h 6236970"/>
                  <a:gd name="connsiteX87" fmla="*/ 1584960 w 2339340"/>
                  <a:gd name="connsiteY87" fmla="*/ 2423160 h 6236970"/>
                  <a:gd name="connsiteX88" fmla="*/ 1584960 w 2339340"/>
                  <a:gd name="connsiteY88" fmla="*/ 2072640 h 6236970"/>
                  <a:gd name="connsiteX89" fmla="*/ 1619250 w 2339340"/>
                  <a:gd name="connsiteY89" fmla="*/ 1771650 h 6236970"/>
                  <a:gd name="connsiteX90" fmla="*/ 1691640 w 2339340"/>
                  <a:gd name="connsiteY90" fmla="*/ 1501140 h 6236970"/>
                  <a:gd name="connsiteX91" fmla="*/ 1954530 w 2339340"/>
                  <a:gd name="connsiteY91" fmla="*/ 1924050 h 6236970"/>
                  <a:gd name="connsiteX92" fmla="*/ 2045970 w 2339340"/>
                  <a:gd name="connsiteY92" fmla="*/ 2045970 h 6236970"/>
                  <a:gd name="connsiteX93" fmla="*/ 1840230 w 2339340"/>
                  <a:gd name="connsiteY93" fmla="*/ 2358390 h 6236970"/>
                  <a:gd name="connsiteX94" fmla="*/ 1729740 w 2339340"/>
                  <a:gd name="connsiteY94" fmla="*/ 2545080 h 6236970"/>
                  <a:gd name="connsiteX95" fmla="*/ 1672590 w 2339340"/>
                  <a:gd name="connsiteY95" fmla="*/ 2674620 h 6236970"/>
                  <a:gd name="connsiteX96" fmla="*/ 1606391 w 2339340"/>
                  <a:gd name="connsiteY96" fmla="*/ 2746296 h 6236970"/>
                  <a:gd name="connsiteX97" fmla="*/ 1658302 w 2339340"/>
                  <a:gd name="connsiteY97" fmla="*/ 3010615 h 6236970"/>
                  <a:gd name="connsiteX98" fmla="*/ 1729740 w 2339340"/>
                  <a:gd name="connsiteY98" fmla="*/ 2891790 h 6236970"/>
                  <a:gd name="connsiteX99" fmla="*/ 1927860 w 2339340"/>
                  <a:gd name="connsiteY99" fmla="*/ 2689860 h 6236970"/>
                  <a:gd name="connsiteX100" fmla="*/ 2065020 w 2339340"/>
                  <a:gd name="connsiteY100" fmla="*/ 2548890 h 6236970"/>
                  <a:gd name="connsiteX101" fmla="*/ 2202180 w 2339340"/>
                  <a:gd name="connsiteY101" fmla="*/ 2339340 h 6236970"/>
                  <a:gd name="connsiteX102" fmla="*/ 2339340 w 2339340"/>
                  <a:gd name="connsiteY102" fmla="*/ 2049780 h 6236970"/>
                  <a:gd name="connsiteX103" fmla="*/ 2293620 w 2339340"/>
                  <a:gd name="connsiteY103" fmla="*/ 1958340 h 6236970"/>
                  <a:gd name="connsiteX104" fmla="*/ 2232660 w 2339340"/>
                  <a:gd name="connsiteY104" fmla="*/ 1752600 h 6236970"/>
                  <a:gd name="connsiteX105" fmla="*/ 2175510 w 2339340"/>
                  <a:gd name="connsiteY105" fmla="*/ 1565910 h 6236970"/>
                  <a:gd name="connsiteX106" fmla="*/ 2065020 w 2339340"/>
                  <a:gd name="connsiteY106" fmla="*/ 1352550 h 6236970"/>
                  <a:gd name="connsiteX107" fmla="*/ 1958340 w 2339340"/>
                  <a:gd name="connsiteY107" fmla="*/ 1169670 h 6236970"/>
                  <a:gd name="connsiteX108" fmla="*/ 1878330 w 2339340"/>
                  <a:gd name="connsiteY108" fmla="*/ 1043940 h 6236970"/>
                  <a:gd name="connsiteX109" fmla="*/ 1752600 w 2339340"/>
                  <a:gd name="connsiteY109" fmla="*/ 975360 h 6236970"/>
                  <a:gd name="connsiteX110" fmla="*/ 1645920 w 2339340"/>
                  <a:gd name="connsiteY110" fmla="*/ 956310 h 6236970"/>
                  <a:gd name="connsiteX111" fmla="*/ 1546860 w 2339340"/>
                  <a:gd name="connsiteY111" fmla="*/ 922020 h 6236970"/>
                  <a:gd name="connsiteX112" fmla="*/ 1276350 w 2339340"/>
                  <a:gd name="connsiteY112" fmla="*/ 861060 h 6236970"/>
                  <a:gd name="connsiteX113" fmla="*/ 1257300 w 2339340"/>
                  <a:gd name="connsiteY113" fmla="*/ 739140 h 6236970"/>
                  <a:gd name="connsiteX114" fmla="*/ 1325880 w 2339340"/>
                  <a:gd name="connsiteY114" fmla="*/ 594360 h 6236970"/>
                  <a:gd name="connsiteX115" fmla="*/ 1363980 w 2339340"/>
                  <a:gd name="connsiteY115" fmla="*/ 537210 h 6236970"/>
                  <a:gd name="connsiteX116" fmla="*/ 1352550 w 2339340"/>
                  <a:gd name="connsiteY116" fmla="*/ 438150 h 6236970"/>
                  <a:gd name="connsiteX117" fmla="*/ 1348740 w 2339340"/>
                  <a:gd name="connsiteY117" fmla="*/ 308610 h 6236970"/>
                  <a:gd name="connsiteX118" fmla="*/ 1306830 w 2339340"/>
                  <a:gd name="connsiteY118" fmla="*/ 114300 h 6236970"/>
                  <a:gd name="connsiteX119" fmla="*/ 1188720 w 2339340"/>
                  <a:gd name="connsiteY119" fmla="*/ 38100 h 6236970"/>
                  <a:gd name="connsiteX120" fmla="*/ 1143000 w 2339340"/>
                  <a:gd name="connsiteY120" fmla="*/ 11430 h 6236970"/>
                  <a:gd name="connsiteX121" fmla="*/ 1093470 w 2339340"/>
                  <a:gd name="connsiteY121" fmla="*/ 22860 h 6236970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48740 w 2339340"/>
                  <a:gd name="connsiteY117" fmla="*/ 325041 h 6253401"/>
                  <a:gd name="connsiteX118" fmla="*/ 1306830 w 2339340"/>
                  <a:gd name="connsiteY118" fmla="*/ 130731 h 6253401"/>
                  <a:gd name="connsiteX119" fmla="*/ 1188720 w 2339340"/>
                  <a:gd name="connsiteY119" fmla="*/ 54531 h 6253401"/>
                  <a:gd name="connsiteX120" fmla="*/ 1143000 w 2339340"/>
                  <a:gd name="connsiteY120" fmla="*/ 27861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48740 w 2339340"/>
                  <a:gd name="connsiteY117" fmla="*/ 32504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143000 w 2339340"/>
                  <a:gd name="connsiteY120" fmla="*/ 27861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143000 w 2339340"/>
                  <a:gd name="connsiteY120" fmla="*/ 27861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143000 w 2339340"/>
                  <a:gd name="connsiteY120" fmla="*/ 27861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115616 w 2339340"/>
                  <a:gd name="connsiteY120" fmla="*/ 49293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094184 w 2339340"/>
                  <a:gd name="connsiteY120" fmla="*/ 81439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021556 w 2339340"/>
                  <a:gd name="connsiteY120" fmla="*/ 130255 h 6253401"/>
                  <a:gd name="connsiteX121" fmla="*/ 1077992 w 2339340"/>
                  <a:gd name="connsiteY121" fmla="*/ 0 h 6253401"/>
                  <a:gd name="connsiteX0" fmla="*/ 1077992 w 2339340"/>
                  <a:gd name="connsiteY0" fmla="*/ 0 h 6253401"/>
                  <a:gd name="connsiteX1" fmla="*/ 970359 w 2339340"/>
                  <a:gd name="connsiteY1" fmla="*/ 77867 h 6253401"/>
                  <a:gd name="connsiteX2" fmla="*/ 967740 w 2339340"/>
                  <a:gd name="connsiteY2" fmla="*/ 16431 h 6253401"/>
                  <a:gd name="connsiteX3" fmla="*/ 872490 w 2339340"/>
                  <a:gd name="connsiteY3" fmla="*/ 138351 h 6253401"/>
                  <a:gd name="connsiteX4" fmla="*/ 849630 w 2339340"/>
                  <a:gd name="connsiteY4" fmla="*/ 103347 h 6253401"/>
                  <a:gd name="connsiteX5" fmla="*/ 804863 w 2339340"/>
                  <a:gd name="connsiteY5" fmla="*/ 232886 h 6253401"/>
                  <a:gd name="connsiteX6" fmla="*/ 782955 w 2339340"/>
                  <a:gd name="connsiteY6" fmla="*/ 466725 h 6253401"/>
                  <a:gd name="connsiteX7" fmla="*/ 754380 w 2339340"/>
                  <a:gd name="connsiteY7" fmla="*/ 481251 h 6253401"/>
                  <a:gd name="connsiteX8" fmla="*/ 781050 w 2339340"/>
                  <a:gd name="connsiteY8" fmla="*/ 565071 h 6253401"/>
                  <a:gd name="connsiteX9" fmla="*/ 822960 w 2339340"/>
                  <a:gd name="connsiteY9" fmla="*/ 641271 h 6253401"/>
                  <a:gd name="connsiteX10" fmla="*/ 887730 w 2339340"/>
                  <a:gd name="connsiteY10" fmla="*/ 706041 h 6253401"/>
                  <a:gd name="connsiteX11" fmla="*/ 925830 w 2339340"/>
                  <a:gd name="connsiteY11" fmla="*/ 786051 h 6253401"/>
                  <a:gd name="connsiteX12" fmla="*/ 925830 w 2339340"/>
                  <a:gd name="connsiteY12" fmla="*/ 877491 h 6253401"/>
                  <a:gd name="connsiteX13" fmla="*/ 803910 w 2339340"/>
                  <a:gd name="connsiteY13" fmla="*/ 938451 h 6253401"/>
                  <a:gd name="connsiteX14" fmla="*/ 701040 w 2339340"/>
                  <a:gd name="connsiteY14" fmla="*/ 965121 h 6253401"/>
                  <a:gd name="connsiteX15" fmla="*/ 556260 w 2339340"/>
                  <a:gd name="connsiteY15" fmla="*/ 968931 h 6253401"/>
                  <a:gd name="connsiteX16" fmla="*/ 403860 w 2339340"/>
                  <a:gd name="connsiteY16" fmla="*/ 1018461 h 6253401"/>
                  <a:gd name="connsiteX17" fmla="*/ 320040 w 2339340"/>
                  <a:gd name="connsiteY17" fmla="*/ 1102281 h 6253401"/>
                  <a:gd name="connsiteX18" fmla="*/ 247650 w 2339340"/>
                  <a:gd name="connsiteY18" fmla="*/ 1292781 h 6253401"/>
                  <a:gd name="connsiteX19" fmla="*/ 163830 w 2339340"/>
                  <a:gd name="connsiteY19" fmla="*/ 1586151 h 6253401"/>
                  <a:gd name="connsiteX20" fmla="*/ 83820 w 2339340"/>
                  <a:gd name="connsiteY20" fmla="*/ 1799511 h 6253401"/>
                  <a:gd name="connsiteX21" fmla="*/ 72390 w 2339340"/>
                  <a:gd name="connsiteY21" fmla="*/ 1978581 h 6253401"/>
                  <a:gd name="connsiteX22" fmla="*/ 0 w 2339340"/>
                  <a:gd name="connsiteY22" fmla="*/ 2161461 h 6253401"/>
                  <a:gd name="connsiteX23" fmla="*/ 11430 w 2339340"/>
                  <a:gd name="connsiteY23" fmla="*/ 2268141 h 6253401"/>
                  <a:gd name="connsiteX24" fmla="*/ 106680 w 2339340"/>
                  <a:gd name="connsiteY24" fmla="*/ 2443401 h 6253401"/>
                  <a:gd name="connsiteX25" fmla="*/ 243840 w 2339340"/>
                  <a:gd name="connsiteY25" fmla="*/ 2611041 h 6253401"/>
                  <a:gd name="connsiteX26" fmla="*/ 422910 w 2339340"/>
                  <a:gd name="connsiteY26" fmla="*/ 2786301 h 6253401"/>
                  <a:gd name="connsiteX27" fmla="*/ 609600 w 2339340"/>
                  <a:gd name="connsiteY27" fmla="*/ 2946321 h 6253401"/>
                  <a:gd name="connsiteX28" fmla="*/ 703183 w 2339340"/>
                  <a:gd name="connsiteY28" fmla="*/ 3078956 h 6253401"/>
                  <a:gd name="connsiteX29" fmla="*/ 711517 w 2339340"/>
                  <a:gd name="connsiteY29" fmla="*/ 2800827 h 6253401"/>
                  <a:gd name="connsiteX30" fmla="*/ 647700 w 2339340"/>
                  <a:gd name="connsiteY30" fmla="*/ 2748201 h 6253401"/>
                  <a:gd name="connsiteX31" fmla="*/ 541020 w 2339340"/>
                  <a:gd name="connsiteY31" fmla="*/ 2553891 h 6253401"/>
                  <a:gd name="connsiteX32" fmla="*/ 487680 w 2339340"/>
                  <a:gd name="connsiteY32" fmla="*/ 2443401 h 6253401"/>
                  <a:gd name="connsiteX33" fmla="*/ 293370 w 2339340"/>
                  <a:gd name="connsiteY33" fmla="*/ 2222421 h 6253401"/>
                  <a:gd name="connsiteX34" fmla="*/ 426720 w 2339340"/>
                  <a:gd name="connsiteY34" fmla="*/ 2005251 h 6253401"/>
                  <a:gd name="connsiteX35" fmla="*/ 483870 w 2339340"/>
                  <a:gd name="connsiteY35" fmla="*/ 1894761 h 6253401"/>
                  <a:gd name="connsiteX36" fmla="*/ 544830 w 2339340"/>
                  <a:gd name="connsiteY36" fmla="*/ 1658541 h 6253401"/>
                  <a:gd name="connsiteX37" fmla="*/ 636270 w 2339340"/>
                  <a:gd name="connsiteY37" fmla="*/ 1913811 h 6253401"/>
                  <a:gd name="connsiteX38" fmla="*/ 678180 w 2339340"/>
                  <a:gd name="connsiteY38" fmla="*/ 2218611 h 6253401"/>
                  <a:gd name="connsiteX39" fmla="*/ 689610 w 2339340"/>
                  <a:gd name="connsiteY39" fmla="*/ 2504361 h 6253401"/>
                  <a:gd name="connsiteX40" fmla="*/ 712470 w 2339340"/>
                  <a:gd name="connsiteY40" fmla="*/ 2778681 h 6253401"/>
                  <a:gd name="connsiteX41" fmla="*/ 701040 w 2339340"/>
                  <a:gd name="connsiteY41" fmla="*/ 3193971 h 6253401"/>
                  <a:gd name="connsiteX42" fmla="*/ 643890 w 2339340"/>
                  <a:gd name="connsiteY42" fmla="*/ 3799761 h 6253401"/>
                  <a:gd name="connsiteX43" fmla="*/ 613410 w 2339340"/>
                  <a:gd name="connsiteY43" fmla="*/ 4272201 h 6253401"/>
                  <a:gd name="connsiteX44" fmla="*/ 689610 w 2339340"/>
                  <a:gd name="connsiteY44" fmla="*/ 4634151 h 6253401"/>
                  <a:gd name="connsiteX45" fmla="*/ 803910 w 2339340"/>
                  <a:gd name="connsiteY45" fmla="*/ 5232321 h 6253401"/>
                  <a:gd name="connsiteX46" fmla="*/ 883920 w 2339340"/>
                  <a:gd name="connsiteY46" fmla="*/ 5674281 h 6253401"/>
                  <a:gd name="connsiteX47" fmla="*/ 872490 w 2339340"/>
                  <a:gd name="connsiteY47" fmla="*/ 5700951 h 6253401"/>
                  <a:gd name="connsiteX48" fmla="*/ 693420 w 2339340"/>
                  <a:gd name="connsiteY48" fmla="*/ 5910501 h 6253401"/>
                  <a:gd name="connsiteX49" fmla="*/ 541020 w 2339340"/>
                  <a:gd name="connsiteY49" fmla="*/ 6108621 h 6253401"/>
                  <a:gd name="connsiteX50" fmla="*/ 510540 w 2339340"/>
                  <a:gd name="connsiteY50" fmla="*/ 6173391 h 6253401"/>
                  <a:gd name="connsiteX51" fmla="*/ 701040 w 2339340"/>
                  <a:gd name="connsiteY51" fmla="*/ 6108621 h 6253401"/>
                  <a:gd name="connsiteX52" fmla="*/ 830580 w 2339340"/>
                  <a:gd name="connsiteY52" fmla="*/ 6081951 h 6253401"/>
                  <a:gd name="connsiteX53" fmla="*/ 952500 w 2339340"/>
                  <a:gd name="connsiteY53" fmla="*/ 5990511 h 6253401"/>
                  <a:gd name="connsiteX54" fmla="*/ 963930 w 2339340"/>
                  <a:gd name="connsiteY54" fmla="*/ 5887641 h 6253401"/>
                  <a:gd name="connsiteX55" fmla="*/ 1108710 w 2339340"/>
                  <a:gd name="connsiteY55" fmla="*/ 5834301 h 6253401"/>
                  <a:gd name="connsiteX56" fmla="*/ 1108710 w 2339340"/>
                  <a:gd name="connsiteY56" fmla="*/ 5807631 h 6253401"/>
                  <a:gd name="connsiteX57" fmla="*/ 1032510 w 2339340"/>
                  <a:gd name="connsiteY57" fmla="*/ 5651421 h 6253401"/>
                  <a:gd name="connsiteX58" fmla="*/ 1043940 w 2339340"/>
                  <a:gd name="connsiteY58" fmla="*/ 5297091 h 6253401"/>
                  <a:gd name="connsiteX59" fmla="*/ 1074420 w 2339340"/>
                  <a:gd name="connsiteY59" fmla="*/ 4904661 h 6253401"/>
                  <a:gd name="connsiteX60" fmla="*/ 1002030 w 2339340"/>
                  <a:gd name="connsiteY60" fmla="*/ 4439841 h 6253401"/>
                  <a:gd name="connsiteX61" fmla="*/ 1066800 w 2339340"/>
                  <a:gd name="connsiteY61" fmla="*/ 4146471 h 6253401"/>
                  <a:gd name="connsiteX62" fmla="*/ 1116330 w 2339340"/>
                  <a:gd name="connsiteY62" fmla="*/ 3792141 h 6253401"/>
                  <a:gd name="connsiteX63" fmla="*/ 1165860 w 2339340"/>
                  <a:gd name="connsiteY63" fmla="*/ 3392091 h 6253401"/>
                  <a:gd name="connsiteX64" fmla="*/ 1238250 w 2339340"/>
                  <a:gd name="connsiteY64" fmla="*/ 3898821 h 6253401"/>
                  <a:gd name="connsiteX65" fmla="*/ 1280160 w 2339340"/>
                  <a:gd name="connsiteY65" fmla="*/ 4382691 h 6253401"/>
                  <a:gd name="connsiteX66" fmla="*/ 1310640 w 2339340"/>
                  <a:gd name="connsiteY66" fmla="*/ 4550331 h 6253401"/>
                  <a:gd name="connsiteX67" fmla="*/ 1272540 w 2339340"/>
                  <a:gd name="connsiteY67" fmla="*/ 4855131 h 6253401"/>
                  <a:gd name="connsiteX68" fmla="*/ 1242060 w 2339340"/>
                  <a:gd name="connsiteY68" fmla="*/ 5076111 h 6253401"/>
                  <a:gd name="connsiteX69" fmla="*/ 1276350 w 2339340"/>
                  <a:gd name="connsiteY69" fmla="*/ 5304711 h 6253401"/>
                  <a:gd name="connsiteX70" fmla="*/ 1333500 w 2339340"/>
                  <a:gd name="connsiteY70" fmla="*/ 5510451 h 6253401"/>
                  <a:gd name="connsiteX71" fmla="*/ 1314450 w 2339340"/>
                  <a:gd name="connsiteY71" fmla="*/ 5632371 h 6253401"/>
                  <a:gd name="connsiteX72" fmla="*/ 1264920 w 2339340"/>
                  <a:gd name="connsiteY72" fmla="*/ 5811441 h 6253401"/>
                  <a:gd name="connsiteX73" fmla="*/ 1264920 w 2339340"/>
                  <a:gd name="connsiteY73" fmla="*/ 5918121 h 6253401"/>
                  <a:gd name="connsiteX74" fmla="*/ 1424940 w 2339340"/>
                  <a:gd name="connsiteY74" fmla="*/ 6253401 h 6253401"/>
                  <a:gd name="connsiteX75" fmla="*/ 1565910 w 2339340"/>
                  <a:gd name="connsiteY75" fmla="*/ 6081951 h 6253401"/>
                  <a:gd name="connsiteX76" fmla="*/ 1604010 w 2339340"/>
                  <a:gd name="connsiteY76" fmla="*/ 6028611 h 6253401"/>
                  <a:gd name="connsiteX77" fmla="*/ 1524000 w 2339340"/>
                  <a:gd name="connsiteY77" fmla="*/ 5860971 h 6253401"/>
                  <a:gd name="connsiteX78" fmla="*/ 1466850 w 2339340"/>
                  <a:gd name="connsiteY78" fmla="*/ 5735241 h 6253401"/>
                  <a:gd name="connsiteX79" fmla="*/ 1440180 w 2339340"/>
                  <a:gd name="connsiteY79" fmla="*/ 5655231 h 6253401"/>
                  <a:gd name="connsiteX80" fmla="*/ 1546860 w 2339340"/>
                  <a:gd name="connsiteY80" fmla="*/ 5095161 h 6253401"/>
                  <a:gd name="connsiteX81" fmla="*/ 1600200 w 2339340"/>
                  <a:gd name="connsiteY81" fmla="*/ 4523661 h 6253401"/>
                  <a:gd name="connsiteX82" fmla="*/ 1684020 w 2339340"/>
                  <a:gd name="connsiteY82" fmla="*/ 4043601 h 6253401"/>
                  <a:gd name="connsiteX83" fmla="*/ 1703070 w 2339340"/>
                  <a:gd name="connsiteY83" fmla="*/ 3704511 h 6253401"/>
                  <a:gd name="connsiteX84" fmla="*/ 1673305 w 2339340"/>
                  <a:gd name="connsiteY84" fmla="*/ 3099436 h 6253401"/>
                  <a:gd name="connsiteX85" fmla="*/ 1630680 w 2339340"/>
                  <a:gd name="connsiteY85" fmla="*/ 2885361 h 6253401"/>
                  <a:gd name="connsiteX86" fmla="*/ 1607820 w 2339340"/>
                  <a:gd name="connsiteY86" fmla="*/ 2767251 h 6253401"/>
                  <a:gd name="connsiteX87" fmla="*/ 1584960 w 2339340"/>
                  <a:gd name="connsiteY87" fmla="*/ 2439591 h 6253401"/>
                  <a:gd name="connsiteX88" fmla="*/ 1584960 w 2339340"/>
                  <a:gd name="connsiteY88" fmla="*/ 2089071 h 6253401"/>
                  <a:gd name="connsiteX89" fmla="*/ 1619250 w 2339340"/>
                  <a:gd name="connsiteY89" fmla="*/ 1788081 h 6253401"/>
                  <a:gd name="connsiteX90" fmla="*/ 1691640 w 2339340"/>
                  <a:gd name="connsiteY90" fmla="*/ 1517571 h 6253401"/>
                  <a:gd name="connsiteX91" fmla="*/ 1954530 w 2339340"/>
                  <a:gd name="connsiteY91" fmla="*/ 1940481 h 6253401"/>
                  <a:gd name="connsiteX92" fmla="*/ 2045970 w 2339340"/>
                  <a:gd name="connsiteY92" fmla="*/ 2062401 h 6253401"/>
                  <a:gd name="connsiteX93" fmla="*/ 1840230 w 2339340"/>
                  <a:gd name="connsiteY93" fmla="*/ 2374821 h 6253401"/>
                  <a:gd name="connsiteX94" fmla="*/ 1729740 w 2339340"/>
                  <a:gd name="connsiteY94" fmla="*/ 2561511 h 6253401"/>
                  <a:gd name="connsiteX95" fmla="*/ 1672590 w 2339340"/>
                  <a:gd name="connsiteY95" fmla="*/ 2691051 h 6253401"/>
                  <a:gd name="connsiteX96" fmla="*/ 1606391 w 2339340"/>
                  <a:gd name="connsiteY96" fmla="*/ 2762727 h 6253401"/>
                  <a:gd name="connsiteX97" fmla="*/ 1658302 w 2339340"/>
                  <a:gd name="connsiteY97" fmla="*/ 3027046 h 6253401"/>
                  <a:gd name="connsiteX98" fmla="*/ 1729740 w 2339340"/>
                  <a:gd name="connsiteY98" fmla="*/ 2908221 h 6253401"/>
                  <a:gd name="connsiteX99" fmla="*/ 1927860 w 2339340"/>
                  <a:gd name="connsiteY99" fmla="*/ 2706291 h 6253401"/>
                  <a:gd name="connsiteX100" fmla="*/ 2065020 w 2339340"/>
                  <a:gd name="connsiteY100" fmla="*/ 2565321 h 6253401"/>
                  <a:gd name="connsiteX101" fmla="*/ 2202180 w 2339340"/>
                  <a:gd name="connsiteY101" fmla="*/ 2355771 h 6253401"/>
                  <a:gd name="connsiteX102" fmla="*/ 2339340 w 2339340"/>
                  <a:gd name="connsiteY102" fmla="*/ 2066211 h 6253401"/>
                  <a:gd name="connsiteX103" fmla="*/ 2293620 w 2339340"/>
                  <a:gd name="connsiteY103" fmla="*/ 1974771 h 6253401"/>
                  <a:gd name="connsiteX104" fmla="*/ 2232660 w 2339340"/>
                  <a:gd name="connsiteY104" fmla="*/ 1769031 h 6253401"/>
                  <a:gd name="connsiteX105" fmla="*/ 2175510 w 2339340"/>
                  <a:gd name="connsiteY105" fmla="*/ 1582341 h 6253401"/>
                  <a:gd name="connsiteX106" fmla="*/ 2065020 w 2339340"/>
                  <a:gd name="connsiteY106" fmla="*/ 1368981 h 6253401"/>
                  <a:gd name="connsiteX107" fmla="*/ 1958340 w 2339340"/>
                  <a:gd name="connsiteY107" fmla="*/ 1186101 h 6253401"/>
                  <a:gd name="connsiteX108" fmla="*/ 1878330 w 2339340"/>
                  <a:gd name="connsiteY108" fmla="*/ 1060371 h 6253401"/>
                  <a:gd name="connsiteX109" fmla="*/ 1752600 w 2339340"/>
                  <a:gd name="connsiteY109" fmla="*/ 991791 h 6253401"/>
                  <a:gd name="connsiteX110" fmla="*/ 1645920 w 2339340"/>
                  <a:gd name="connsiteY110" fmla="*/ 972741 h 6253401"/>
                  <a:gd name="connsiteX111" fmla="*/ 1546860 w 2339340"/>
                  <a:gd name="connsiteY111" fmla="*/ 938451 h 6253401"/>
                  <a:gd name="connsiteX112" fmla="*/ 1276350 w 2339340"/>
                  <a:gd name="connsiteY112" fmla="*/ 877491 h 6253401"/>
                  <a:gd name="connsiteX113" fmla="*/ 1257300 w 2339340"/>
                  <a:gd name="connsiteY113" fmla="*/ 755571 h 6253401"/>
                  <a:gd name="connsiteX114" fmla="*/ 1325880 w 2339340"/>
                  <a:gd name="connsiteY114" fmla="*/ 610791 h 6253401"/>
                  <a:gd name="connsiteX115" fmla="*/ 1363980 w 2339340"/>
                  <a:gd name="connsiteY115" fmla="*/ 553641 h 6253401"/>
                  <a:gd name="connsiteX116" fmla="*/ 1352550 w 2339340"/>
                  <a:gd name="connsiteY116" fmla="*/ 454581 h 6253401"/>
                  <a:gd name="connsiteX117" fmla="*/ 1359455 w 2339340"/>
                  <a:gd name="connsiteY117" fmla="*/ 267891 h 6253401"/>
                  <a:gd name="connsiteX118" fmla="*/ 1311592 w 2339340"/>
                  <a:gd name="connsiteY118" fmla="*/ 99775 h 6253401"/>
                  <a:gd name="connsiteX119" fmla="*/ 1188720 w 2339340"/>
                  <a:gd name="connsiteY119" fmla="*/ 54531 h 6253401"/>
                  <a:gd name="connsiteX120" fmla="*/ 1072753 w 2339340"/>
                  <a:gd name="connsiteY120" fmla="*/ 58817 h 6253401"/>
                  <a:gd name="connsiteX121" fmla="*/ 1077992 w 2339340"/>
                  <a:gd name="connsiteY121" fmla="*/ 0 h 6253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339340" h="6253401">
                    <a:moveTo>
                      <a:pt x="1077992" y="0"/>
                    </a:moveTo>
                    <a:lnTo>
                      <a:pt x="970359" y="77867"/>
                    </a:lnTo>
                    <a:lnTo>
                      <a:pt x="967740" y="16431"/>
                    </a:lnTo>
                    <a:lnTo>
                      <a:pt x="872490" y="138351"/>
                    </a:lnTo>
                    <a:lnTo>
                      <a:pt x="849630" y="103347"/>
                    </a:lnTo>
                    <a:lnTo>
                      <a:pt x="804863" y="232886"/>
                    </a:lnTo>
                    <a:lnTo>
                      <a:pt x="782955" y="466725"/>
                    </a:lnTo>
                    <a:lnTo>
                      <a:pt x="754380" y="481251"/>
                    </a:lnTo>
                    <a:lnTo>
                      <a:pt x="781050" y="565071"/>
                    </a:lnTo>
                    <a:lnTo>
                      <a:pt x="822960" y="641271"/>
                    </a:lnTo>
                    <a:lnTo>
                      <a:pt x="887730" y="706041"/>
                    </a:lnTo>
                    <a:lnTo>
                      <a:pt x="925830" y="786051"/>
                    </a:lnTo>
                    <a:lnTo>
                      <a:pt x="925830" y="877491"/>
                    </a:lnTo>
                    <a:lnTo>
                      <a:pt x="803910" y="938451"/>
                    </a:lnTo>
                    <a:lnTo>
                      <a:pt x="701040" y="965121"/>
                    </a:lnTo>
                    <a:lnTo>
                      <a:pt x="556260" y="968931"/>
                    </a:lnTo>
                    <a:lnTo>
                      <a:pt x="403860" y="1018461"/>
                    </a:lnTo>
                    <a:lnTo>
                      <a:pt x="320040" y="1102281"/>
                    </a:lnTo>
                    <a:lnTo>
                      <a:pt x="247650" y="1292781"/>
                    </a:lnTo>
                    <a:lnTo>
                      <a:pt x="163830" y="1586151"/>
                    </a:lnTo>
                    <a:lnTo>
                      <a:pt x="83820" y="1799511"/>
                    </a:lnTo>
                    <a:lnTo>
                      <a:pt x="72390" y="1978581"/>
                    </a:lnTo>
                    <a:lnTo>
                      <a:pt x="0" y="2161461"/>
                    </a:lnTo>
                    <a:lnTo>
                      <a:pt x="11430" y="2268141"/>
                    </a:lnTo>
                    <a:lnTo>
                      <a:pt x="106680" y="2443401"/>
                    </a:lnTo>
                    <a:lnTo>
                      <a:pt x="243840" y="2611041"/>
                    </a:lnTo>
                    <a:lnTo>
                      <a:pt x="422910" y="2786301"/>
                    </a:lnTo>
                    <a:lnTo>
                      <a:pt x="609600" y="2946321"/>
                    </a:lnTo>
                    <a:lnTo>
                      <a:pt x="703183" y="3078956"/>
                    </a:lnTo>
                    <a:lnTo>
                      <a:pt x="711517" y="2800827"/>
                    </a:lnTo>
                    <a:lnTo>
                      <a:pt x="647700" y="2748201"/>
                    </a:lnTo>
                    <a:lnTo>
                      <a:pt x="541020" y="2553891"/>
                    </a:lnTo>
                    <a:lnTo>
                      <a:pt x="487680" y="2443401"/>
                    </a:lnTo>
                    <a:lnTo>
                      <a:pt x="293370" y="2222421"/>
                    </a:lnTo>
                    <a:lnTo>
                      <a:pt x="426720" y="2005251"/>
                    </a:lnTo>
                    <a:lnTo>
                      <a:pt x="483870" y="1894761"/>
                    </a:lnTo>
                    <a:lnTo>
                      <a:pt x="544830" y="1658541"/>
                    </a:lnTo>
                    <a:lnTo>
                      <a:pt x="636270" y="1913811"/>
                    </a:lnTo>
                    <a:lnTo>
                      <a:pt x="678180" y="2218611"/>
                    </a:lnTo>
                    <a:lnTo>
                      <a:pt x="689610" y="2504361"/>
                    </a:lnTo>
                    <a:lnTo>
                      <a:pt x="712470" y="2778681"/>
                    </a:lnTo>
                    <a:lnTo>
                      <a:pt x="701040" y="3193971"/>
                    </a:lnTo>
                    <a:lnTo>
                      <a:pt x="643890" y="3799761"/>
                    </a:lnTo>
                    <a:lnTo>
                      <a:pt x="613410" y="4272201"/>
                    </a:lnTo>
                    <a:lnTo>
                      <a:pt x="689610" y="4634151"/>
                    </a:lnTo>
                    <a:lnTo>
                      <a:pt x="803910" y="5232321"/>
                    </a:lnTo>
                    <a:lnTo>
                      <a:pt x="883920" y="5674281"/>
                    </a:lnTo>
                    <a:lnTo>
                      <a:pt x="872490" y="5700951"/>
                    </a:lnTo>
                    <a:lnTo>
                      <a:pt x="693420" y="5910501"/>
                    </a:lnTo>
                    <a:lnTo>
                      <a:pt x="541020" y="6108621"/>
                    </a:lnTo>
                    <a:lnTo>
                      <a:pt x="510540" y="6173391"/>
                    </a:lnTo>
                    <a:lnTo>
                      <a:pt x="701040" y="6108621"/>
                    </a:lnTo>
                    <a:lnTo>
                      <a:pt x="830580" y="6081951"/>
                    </a:lnTo>
                    <a:lnTo>
                      <a:pt x="952500" y="5990511"/>
                    </a:lnTo>
                    <a:lnTo>
                      <a:pt x="963930" y="5887641"/>
                    </a:lnTo>
                    <a:lnTo>
                      <a:pt x="1108710" y="5834301"/>
                    </a:lnTo>
                    <a:lnTo>
                      <a:pt x="1108710" y="5807631"/>
                    </a:lnTo>
                    <a:lnTo>
                      <a:pt x="1032510" y="5651421"/>
                    </a:lnTo>
                    <a:lnTo>
                      <a:pt x="1043940" y="5297091"/>
                    </a:lnTo>
                    <a:lnTo>
                      <a:pt x="1074420" y="4904661"/>
                    </a:lnTo>
                    <a:lnTo>
                      <a:pt x="1002030" y="4439841"/>
                    </a:lnTo>
                    <a:lnTo>
                      <a:pt x="1066800" y="4146471"/>
                    </a:lnTo>
                    <a:lnTo>
                      <a:pt x="1116330" y="3792141"/>
                    </a:lnTo>
                    <a:lnTo>
                      <a:pt x="1165860" y="3392091"/>
                    </a:lnTo>
                    <a:lnTo>
                      <a:pt x="1238250" y="3898821"/>
                    </a:lnTo>
                    <a:lnTo>
                      <a:pt x="1280160" y="4382691"/>
                    </a:lnTo>
                    <a:lnTo>
                      <a:pt x="1310640" y="4550331"/>
                    </a:lnTo>
                    <a:lnTo>
                      <a:pt x="1272540" y="4855131"/>
                    </a:lnTo>
                    <a:lnTo>
                      <a:pt x="1242060" y="5076111"/>
                    </a:lnTo>
                    <a:lnTo>
                      <a:pt x="1276350" y="5304711"/>
                    </a:lnTo>
                    <a:lnTo>
                      <a:pt x="1333500" y="5510451"/>
                    </a:lnTo>
                    <a:lnTo>
                      <a:pt x="1314450" y="5632371"/>
                    </a:lnTo>
                    <a:lnTo>
                      <a:pt x="1264920" y="5811441"/>
                    </a:lnTo>
                    <a:lnTo>
                      <a:pt x="1264920" y="5918121"/>
                    </a:lnTo>
                    <a:lnTo>
                      <a:pt x="1424940" y="6253401"/>
                    </a:lnTo>
                    <a:lnTo>
                      <a:pt x="1565910" y="6081951"/>
                    </a:lnTo>
                    <a:lnTo>
                      <a:pt x="1604010" y="6028611"/>
                    </a:lnTo>
                    <a:lnTo>
                      <a:pt x="1524000" y="5860971"/>
                    </a:lnTo>
                    <a:lnTo>
                      <a:pt x="1466850" y="5735241"/>
                    </a:lnTo>
                    <a:lnTo>
                      <a:pt x="1440180" y="5655231"/>
                    </a:lnTo>
                    <a:lnTo>
                      <a:pt x="1546860" y="5095161"/>
                    </a:lnTo>
                    <a:lnTo>
                      <a:pt x="1600200" y="4523661"/>
                    </a:lnTo>
                    <a:lnTo>
                      <a:pt x="1684020" y="4043601"/>
                    </a:lnTo>
                    <a:lnTo>
                      <a:pt x="1703070" y="3704511"/>
                    </a:lnTo>
                    <a:lnTo>
                      <a:pt x="1673305" y="3099436"/>
                    </a:lnTo>
                    <a:lnTo>
                      <a:pt x="1630680" y="2885361"/>
                    </a:lnTo>
                    <a:lnTo>
                      <a:pt x="1607820" y="2767251"/>
                    </a:lnTo>
                    <a:lnTo>
                      <a:pt x="1584960" y="2439591"/>
                    </a:lnTo>
                    <a:lnTo>
                      <a:pt x="1584960" y="2089071"/>
                    </a:lnTo>
                    <a:lnTo>
                      <a:pt x="1619250" y="1788081"/>
                    </a:lnTo>
                    <a:lnTo>
                      <a:pt x="1691640" y="1517571"/>
                    </a:lnTo>
                    <a:lnTo>
                      <a:pt x="1954530" y="1940481"/>
                    </a:lnTo>
                    <a:lnTo>
                      <a:pt x="2045970" y="2062401"/>
                    </a:lnTo>
                    <a:lnTo>
                      <a:pt x="1840230" y="2374821"/>
                    </a:lnTo>
                    <a:lnTo>
                      <a:pt x="1729740" y="2561511"/>
                    </a:lnTo>
                    <a:lnTo>
                      <a:pt x="1672590" y="2691051"/>
                    </a:lnTo>
                    <a:lnTo>
                      <a:pt x="1606391" y="2762727"/>
                    </a:lnTo>
                    <a:lnTo>
                      <a:pt x="1658302" y="3027046"/>
                    </a:lnTo>
                    <a:lnTo>
                      <a:pt x="1729740" y="2908221"/>
                    </a:lnTo>
                    <a:lnTo>
                      <a:pt x="1927860" y="2706291"/>
                    </a:lnTo>
                    <a:lnTo>
                      <a:pt x="2065020" y="2565321"/>
                    </a:lnTo>
                    <a:lnTo>
                      <a:pt x="2202180" y="2355771"/>
                    </a:lnTo>
                    <a:lnTo>
                      <a:pt x="2339340" y="2066211"/>
                    </a:lnTo>
                    <a:lnTo>
                      <a:pt x="2293620" y="1974771"/>
                    </a:lnTo>
                    <a:lnTo>
                      <a:pt x="2232660" y="1769031"/>
                    </a:lnTo>
                    <a:lnTo>
                      <a:pt x="2175510" y="1582341"/>
                    </a:lnTo>
                    <a:lnTo>
                      <a:pt x="2065020" y="1368981"/>
                    </a:lnTo>
                    <a:lnTo>
                      <a:pt x="1958340" y="1186101"/>
                    </a:lnTo>
                    <a:lnTo>
                      <a:pt x="1878330" y="1060371"/>
                    </a:lnTo>
                    <a:lnTo>
                      <a:pt x="1752600" y="991791"/>
                    </a:lnTo>
                    <a:lnTo>
                      <a:pt x="1645920" y="972741"/>
                    </a:lnTo>
                    <a:lnTo>
                      <a:pt x="1546860" y="938451"/>
                    </a:lnTo>
                    <a:lnTo>
                      <a:pt x="1276350" y="877491"/>
                    </a:lnTo>
                    <a:lnTo>
                      <a:pt x="1257300" y="755571"/>
                    </a:lnTo>
                    <a:lnTo>
                      <a:pt x="1325880" y="610791"/>
                    </a:lnTo>
                    <a:lnTo>
                      <a:pt x="1363980" y="553641"/>
                    </a:lnTo>
                    <a:lnTo>
                      <a:pt x="1352550" y="454581"/>
                    </a:lnTo>
                    <a:lnTo>
                      <a:pt x="1359455" y="267891"/>
                    </a:lnTo>
                    <a:cubicBezTo>
                      <a:pt x="1341119" y="213043"/>
                      <a:pt x="1327546" y="155814"/>
                      <a:pt x="1311592" y="99775"/>
                    </a:cubicBezTo>
                    <a:lnTo>
                      <a:pt x="1188720" y="54531"/>
                    </a:lnTo>
                    <a:lnTo>
                      <a:pt x="1072753" y="58817"/>
                    </a:lnTo>
                    <a:lnTo>
                      <a:pt x="1077992" y="0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rgbClr val="FFD85B"/>
                  </a:gs>
                  <a:gs pos="100000">
                    <a:srgbClr val="C000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33" name="Obraz 32">
                <a:extLst>
                  <a:ext uri="{FF2B5EF4-FFF2-40B4-BE49-F238E27FC236}">
                    <a16:creationId xmlns:a16="http://schemas.microsoft.com/office/drawing/2014/main" id="{55B34988-70A3-4F20-A403-63DB4E029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4239" y="503312"/>
                <a:ext cx="2327494" cy="6134352"/>
              </a:xfrm>
              <a:prstGeom prst="rect">
                <a:avLst/>
              </a:prstGeom>
            </p:spPr>
          </p:pic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AB9439C2-DF0D-403C-8E2E-06BCF19F5C5E}"/>
                </a:ext>
              </a:extLst>
            </p:cNvPr>
            <p:cNvGrpSpPr/>
            <p:nvPr/>
          </p:nvGrpSpPr>
          <p:grpSpPr>
            <a:xfrm>
              <a:off x="9529415" y="584097"/>
              <a:ext cx="2271879" cy="6237239"/>
              <a:chOff x="7616764" y="838619"/>
              <a:chExt cx="2271879" cy="6237239"/>
            </a:xfrm>
          </p:grpSpPr>
          <p:sp>
            <p:nvSpPr>
              <p:cNvPr id="35" name="Dowolny kształt: kształt 34">
                <a:extLst>
                  <a:ext uri="{FF2B5EF4-FFF2-40B4-BE49-F238E27FC236}">
                    <a16:creationId xmlns:a16="http://schemas.microsoft.com/office/drawing/2014/main" id="{EA48E49B-D35E-4EA4-95A9-4C8030CDF566}"/>
                  </a:ext>
                </a:extLst>
              </p:cNvPr>
              <p:cNvSpPr/>
              <p:nvPr/>
            </p:nvSpPr>
            <p:spPr>
              <a:xfrm flipH="1">
                <a:off x="7773908" y="1680572"/>
                <a:ext cx="2071668" cy="4974939"/>
              </a:xfrm>
              <a:custGeom>
                <a:avLst/>
                <a:gdLst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14300 w 2271713"/>
                  <a:gd name="connsiteY68" fmla="*/ 1576388 h 5453063"/>
                  <a:gd name="connsiteX69" fmla="*/ 233363 w 2271713"/>
                  <a:gd name="connsiteY69" fmla="*/ 1343025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14300 w 2271713"/>
                  <a:gd name="connsiteY68" fmla="*/ 1576388 h 5453063"/>
                  <a:gd name="connsiteX69" fmla="*/ 233363 w 2271713"/>
                  <a:gd name="connsiteY69" fmla="*/ 1376362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14300 w 2271713"/>
                  <a:gd name="connsiteY68" fmla="*/ 1576388 h 5453063"/>
                  <a:gd name="connsiteX69" fmla="*/ 233363 w 2271713"/>
                  <a:gd name="connsiteY69" fmla="*/ 1376362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14300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85725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85725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85725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85725 w 2271713"/>
                  <a:gd name="connsiteY68" fmla="*/ 1576388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150019 w 2271713"/>
                  <a:gd name="connsiteY68" fmla="*/ 1564482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81125 w 2271713"/>
                  <a:gd name="connsiteY0" fmla="*/ 85725 h 5453063"/>
                  <a:gd name="connsiteX1" fmla="*/ 1457325 w 2271713"/>
                  <a:gd name="connsiteY1" fmla="*/ 200025 h 5453063"/>
                  <a:gd name="connsiteX2" fmla="*/ 1443038 w 2271713"/>
                  <a:gd name="connsiteY2" fmla="*/ 266700 h 5453063"/>
                  <a:gd name="connsiteX3" fmla="*/ 1509713 w 2271713"/>
                  <a:gd name="connsiteY3" fmla="*/ 466725 h 5453063"/>
                  <a:gd name="connsiteX4" fmla="*/ 1495425 w 2271713"/>
                  <a:gd name="connsiteY4" fmla="*/ 757238 h 5453063"/>
                  <a:gd name="connsiteX5" fmla="*/ 1428750 w 2271713"/>
                  <a:gd name="connsiteY5" fmla="*/ 928688 h 5453063"/>
                  <a:gd name="connsiteX6" fmla="*/ 1581150 w 2271713"/>
                  <a:gd name="connsiteY6" fmla="*/ 919163 h 5453063"/>
                  <a:gd name="connsiteX7" fmla="*/ 1947863 w 2271713"/>
                  <a:gd name="connsiteY7" fmla="*/ 1176338 h 5453063"/>
                  <a:gd name="connsiteX8" fmla="*/ 2271713 w 2271713"/>
                  <a:gd name="connsiteY8" fmla="*/ 1504950 h 5453063"/>
                  <a:gd name="connsiteX9" fmla="*/ 2271713 w 2271713"/>
                  <a:gd name="connsiteY9" fmla="*/ 1552575 h 5453063"/>
                  <a:gd name="connsiteX10" fmla="*/ 1962150 w 2271713"/>
                  <a:gd name="connsiteY10" fmla="*/ 1871663 h 5453063"/>
                  <a:gd name="connsiteX11" fmla="*/ 1809750 w 2271713"/>
                  <a:gd name="connsiteY11" fmla="*/ 1995488 h 5453063"/>
                  <a:gd name="connsiteX12" fmla="*/ 1724025 w 2271713"/>
                  <a:gd name="connsiteY12" fmla="*/ 1947863 h 5453063"/>
                  <a:gd name="connsiteX13" fmla="*/ 2038350 w 2271713"/>
                  <a:gd name="connsiteY13" fmla="*/ 1528763 h 5453063"/>
                  <a:gd name="connsiteX14" fmla="*/ 1695450 w 2271713"/>
                  <a:gd name="connsiteY14" fmla="*/ 1252538 h 5453063"/>
                  <a:gd name="connsiteX15" fmla="*/ 1652588 w 2271713"/>
                  <a:gd name="connsiteY15" fmla="*/ 1428750 h 5453063"/>
                  <a:gd name="connsiteX16" fmla="*/ 1595438 w 2271713"/>
                  <a:gd name="connsiteY16" fmla="*/ 1566863 h 5453063"/>
                  <a:gd name="connsiteX17" fmla="*/ 1628775 w 2271713"/>
                  <a:gd name="connsiteY17" fmla="*/ 1800225 h 5453063"/>
                  <a:gd name="connsiteX18" fmla="*/ 1747838 w 2271713"/>
                  <a:gd name="connsiteY18" fmla="*/ 1990725 h 5453063"/>
                  <a:gd name="connsiteX19" fmla="*/ 1824038 w 2271713"/>
                  <a:gd name="connsiteY19" fmla="*/ 2105025 h 5453063"/>
                  <a:gd name="connsiteX20" fmla="*/ 1990725 w 2271713"/>
                  <a:gd name="connsiteY20" fmla="*/ 2428875 h 5453063"/>
                  <a:gd name="connsiteX21" fmla="*/ 1990725 w 2271713"/>
                  <a:gd name="connsiteY21" fmla="*/ 2795588 h 5453063"/>
                  <a:gd name="connsiteX22" fmla="*/ 1857375 w 2271713"/>
                  <a:gd name="connsiteY22" fmla="*/ 3167063 h 5453063"/>
                  <a:gd name="connsiteX23" fmla="*/ 1790700 w 2271713"/>
                  <a:gd name="connsiteY23" fmla="*/ 3624263 h 5453063"/>
                  <a:gd name="connsiteX24" fmla="*/ 1495425 w 2271713"/>
                  <a:gd name="connsiteY24" fmla="*/ 4500563 h 5453063"/>
                  <a:gd name="connsiteX25" fmla="*/ 1404938 w 2271713"/>
                  <a:gd name="connsiteY25" fmla="*/ 4824413 h 5453063"/>
                  <a:gd name="connsiteX26" fmla="*/ 1585913 w 2271713"/>
                  <a:gd name="connsiteY26" fmla="*/ 5129213 h 5453063"/>
                  <a:gd name="connsiteX27" fmla="*/ 1728788 w 2271713"/>
                  <a:gd name="connsiteY27" fmla="*/ 5219700 h 5453063"/>
                  <a:gd name="connsiteX28" fmla="*/ 1733550 w 2271713"/>
                  <a:gd name="connsiteY28" fmla="*/ 5243513 h 5453063"/>
                  <a:gd name="connsiteX29" fmla="*/ 1643063 w 2271713"/>
                  <a:gd name="connsiteY29" fmla="*/ 5262563 h 5453063"/>
                  <a:gd name="connsiteX30" fmla="*/ 1404938 w 2271713"/>
                  <a:gd name="connsiteY30" fmla="*/ 5143500 h 5453063"/>
                  <a:gd name="connsiteX31" fmla="*/ 1333500 w 2271713"/>
                  <a:gd name="connsiteY31" fmla="*/ 5167313 h 5453063"/>
                  <a:gd name="connsiteX32" fmla="*/ 1243013 w 2271713"/>
                  <a:gd name="connsiteY32" fmla="*/ 5110163 h 5453063"/>
                  <a:gd name="connsiteX33" fmla="*/ 1238250 w 2271713"/>
                  <a:gd name="connsiteY33" fmla="*/ 5224463 h 5453063"/>
                  <a:gd name="connsiteX34" fmla="*/ 1100138 w 2271713"/>
                  <a:gd name="connsiteY34" fmla="*/ 5453063 h 5453063"/>
                  <a:gd name="connsiteX35" fmla="*/ 1038225 w 2271713"/>
                  <a:gd name="connsiteY35" fmla="*/ 5453063 h 5453063"/>
                  <a:gd name="connsiteX36" fmla="*/ 1023938 w 2271713"/>
                  <a:gd name="connsiteY36" fmla="*/ 5148263 h 5453063"/>
                  <a:gd name="connsiteX37" fmla="*/ 1185863 w 2271713"/>
                  <a:gd name="connsiteY37" fmla="*/ 4848225 h 5453063"/>
                  <a:gd name="connsiteX38" fmla="*/ 1271588 w 2271713"/>
                  <a:gd name="connsiteY38" fmla="*/ 4095750 h 5453063"/>
                  <a:gd name="connsiteX39" fmla="*/ 1419225 w 2271713"/>
                  <a:gd name="connsiteY39" fmla="*/ 3509963 h 5453063"/>
                  <a:gd name="connsiteX40" fmla="*/ 1262063 w 2271713"/>
                  <a:gd name="connsiteY40" fmla="*/ 3328988 h 5453063"/>
                  <a:gd name="connsiteX41" fmla="*/ 1147763 w 2271713"/>
                  <a:gd name="connsiteY41" fmla="*/ 2981325 h 5453063"/>
                  <a:gd name="connsiteX42" fmla="*/ 1066800 w 2271713"/>
                  <a:gd name="connsiteY42" fmla="*/ 2671763 h 5453063"/>
                  <a:gd name="connsiteX43" fmla="*/ 1128713 w 2271713"/>
                  <a:gd name="connsiteY43" fmla="*/ 2085975 h 5453063"/>
                  <a:gd name="connsiteX44" fmla="*/ 957263 w 2271713"/>
                  <a:gd name="connsiteY44" fmla="*/ 1604963 h 5453063"/>
                  <a:gd name="connsiteX45" fmla="*/ 852488 w 2271713"/>
                  <a:gd name="connsiteY45" fmla="*/ 1490663 h 5453063"/>
                  <a:gd name="connsiteX46" fmla="*/ 785813 w 2271713"/>
                  <a:gd name="connsiteY46" fmla="*/ 2143125 h 5453063"/>
                  <a:gd name="connsiteX47" fmla="*/ 962025 w 2271713"/>
                  <a:gd name="connsiteY47" fmla="*/ 2586038 h 5453063"/>
                  <a:gd name="connsiteX48" fmla="*/ 1004888 w 2271713"/>
                  <a:gd name="connsiteY48" fmla="*/ 2790825 h 5453063"/>
                  <a:gd name="connsiteX49" fmla="*/ 1066800 w 2271713"/>
                  <a:gd name="connsiteY49" fmla="*/ 2843213 h 5453063"/>
                  <a:gd name="connsiteX50" fmla="*/ 1066800 w 2271713"/>
                  <a:gd name="connsiteY50" fmla="*/ 3071813 h 5453063"/>
                  <a:gd name="connsiteX51" fmla="*/ 1023938 w 2271713"/>
                  <a:gd name="connsiteY51" fmla="*/ 3167063 h 5453063"/>
                  <a:gd name="connsiteX52" fmla="*/ 828675 w 2271713"/>
                  <a:gd name="connsiteY52" fmla="*/ 3171825 h 5453063"/>
                  <a:gd name="connsiteX53" fmla="*/ 766763 w 2271713"/>
                  <a:gd name="connsiteY53" fmla="*/ 3062288 h 5453063"/>
                  <a:gd name="connsiteX54" fmla="*/ 828675 w 2271713"/>
                  <a:gd name="connsiteY54" fmla="*/ 2947988 h 5453063"/>
                  <a:gd name="connsiteX55" fmla="*/ 904875 w 2271713"/>
                  <a:gd name="connsiteY55" fmla="*/ 2957513 h 5453063"/>
                  <a:gd name="connsiteX56" fmla="*/ 914400 w 2271713"/>
                  <a:gd name="connsiteY56" fmla="*/ 2909888 h 5453063"/>
                  <a:gd name="connsiteX57" fmla="*/ 738188 w 2271713"/>
                  <a:gd name="connsiteY57" fmla="*/ 2481263 h 5453063"/>
                  <a:gd name="connsiteX58" fmla="*/ 619125 w 2271713"/>
                  <a:gd name="connsiteY58" fmla="*/ 2209800 h 5453063"/>
                  <a:gd name="connsiteX59" fmla="*/ 619125 w 2271713"/>
                  <a:gd name="connsiteY59" fmla="*/ 1395413 h 5453063"/>
                  <a:gd name="connsiteX60" fmla="*/ 523875 w 2271713"/>
                  <a:gd name="connsiteY60" fmla="*/ 1600200 h 5453063"/>
                  <a:gd name="connsiteX61" fmla="*/ 357188 w 2271713"/>
                  <a:gd name="connsiteY61" fmla="*/ 1747838 h 5453063"/>
                  <a:gd name="connsiteX62" fmla="*/ 161925 w 2271713"/>
                  <a:gd name="connsiteY62" fmla="*/ 1938338 h 5453063"/>
                  <a:gd name="connsiteX63" fmla="*/ 152400 w 2271713"/>
                  <a:gd name="connsiteY63" fmla="*/ 1981200 h 5453063"/>
                  <a:gd name="connsiteX64" fmla="*/ 133350 w 2271713"/>
                  <a:gd name="connsiteY64" fmla="*/ 2176463 h 5453063"/>
                  <a:gd name="connsiteX65" fmla="*/ 142875 w 2271713"/>
                  <a:gd name="connsiteY65" fmla="*/ 2271713 h 5453063"/>
                  <a:gd name="connsiteX66" fmla="*/ 23813 w 2271713"/>
                  <a:gd name="connsiteY66" fmla="*/ 2128838 h 5453063"/>
                  <a:gd name="connsiteX67" fmla="*/ 0 w 2271713"/>
                  <a:gd name="connsiteY67" fmla="*/ 1824038 h 5453063"/>
                  <a:gd name="connsiteX68" fmla="*/ 92869 w 2271713"/>
                  <a:gd name="connsiteY68" fmla="*/ 1585913 h 5453063"/>
                  <a:gd name="connsiteX69" fmla="*/ 230982 w 2271713"/>
                  <a:gd name="connsiteY69" fmla="*/ 1345406 h 5453063"/>
                  <a:gd name="connsiteX70" fmla="*/ 566738 w 2271713"/>
                  <a:gd name="connsiteY70" fmla="*/ 1152525 h 5453063"/>
                  <a:gd name="connsiteX71" fmla="*/ 585788 w 2271713"/>
                  <a:gd name="connsiteY71" fmla="*/ 990600 h 5453063"/>
                  <a:gd name="connsiteX72" fmla="*/ 585788 w 2271713"/>
                  <a:gd name="connsiteY72" fmla="*/ 742950 h 5453063"/>
                  <a:gd name="connsiteX73" fmla="*/ 676275 w 2271713"/>
                  <a:gd name="connsiteY73" fmla="*/ 404813 h 5453063"/>
                  <a:gd name="connsiteX74" fmla="*/ 866775 w 2271713"/>
                  <a:gd name="connsiteY74" fmla="*/ 119063 h 5453063"/>
                  <a:gd name="connsiteX75" fmla="*/ 1123950 w 2271713"/>
                  <a:gd name="connsiteY75" fmla="*/ 0 h 5453063"/>
                  <a:gd name="connsiteX76" fmla="*/ 1381125 w 2271713"/>
                  <a:gd name="connsiteY76" fmla="*/ 85725 h 5453063"/>
                  <a:gd name="connsiteX0" fmla="*/ 1378743 w 2269331"/>
                  <a:gd name="connsiteY0" fmla="*/ 85725 h 5453063"/>
                  <a:gd name="connsiteX1" fmla="*/ 1454943 w 2269331"/>
                  <a:gd name="connsiteY1" fmla="*/ 200025 h 5453063"/>
                  <a:gd name="connsiteX2" fmla="*/ 1440656 w 2269331"/>
                  <a:gd name="connsiteY2" fmla="*/ 266700 h 5453063"/>
                  <a:gd name="connsiteX3" fmla="*/ 1507331 w 2269331"/>
                  <a:gd name="connsiteY3" fmla="*/ 466725 h 5453063"/>
                  <a:gd name="connsiteX4" fmla="*/ 1493043 w 2269331"/>
                  <a:gd name="connsiteY4" fmla="*/ 757238 h 5453063"/>
                  <a:gd name="connsiteX5" fmla="*/ 1426368 w 2269331"/>
                  <a:gd name="connsiteY5" fmla="*/ 928688 h 5453063"/>
                  <a:gd name="connsiteX6" fmla="*/ 1578768 w 2269331"/>
                  <a:gd name="connsiteY6" fmla="*/ 919163 h 5453063"/>
                  <a:gd name="connsiteX7" fmla="*/ 1945481 w 2269331"/>
                  <a:gd name="connsiteY7" fmla="*/ 1176338 h 5453063"/>
                  <a:gd name="connsiteX8" fmla="*/ 2269331 w 2269331"/>
                  <a:gd name="connsiteY8" fmla="*/ 1504950 h 5453063"/>
                  <a:gd name="connsiteX9" fmla="*/ 2269331 w 2269331"/>
                  <a:gd name="connsiteY9" fmla="*/ 1552575 h 5453063"/>
                  <a:gd name="connsiteX10" fmla="*/ 1959768 w 2269331"/>
                  <a:gd name="connsiteY10" fmla="*/ 1871663 h 5453063"/>
                  <a:gd name="connsiteX11" fmla="*/ 1807368 w 2269331"/>
                  <a:gd name="connsiteY11" fmla="*/ 1995488 h 5453063"/>
                  <a:gd name="connsiteX12" fmla="*/ 1721643 w 2269331"/>
                  <a:gd name="connsiteY12" fmla="*/ 1947863 h 5453063"/>
                  <a:gd name="connsiteX13" fmla="*/ 2035968 w 2269331"/>
                  <a:gd name="connsiteY13" fmla="*/ 1528763 h 5453063"/>
                  <a:gd name="connsiteX14" fmla="*/ 1693068 w 2269331"/>
                  <a:gd name="connsiteY14" fmla="*/ 1252538 h 5453063"/>
                  <a:gd name="connsiteX15" fmla="*/ 1650206 w 2269331"/>
                  <a:gd name="connsiteY15" fmla="*/ 1428750 h 5453063"/>
                  <a:gd name="connsiteX16" fmla="*/ 1593056 w 2269331"/>
                  <a:gd name="connsiteY16" fmla="*/ 1566863 h 5453063"/>
                  <a:gd name="connsiteX17" fmla="*/ 1626393 w 2269331"/>
                  <a:gd name="connsiteY17" fmla="*/ 1800225 h 5453063"/>
                  <a:gd name="connsiteX18" fmla="*/ 1745456 w 2269331"/>
                  <a:gd name="connsiteY18" fmla="*/ 1990725 h 5453063"/>
                  <a:gd name="connsiteX19" fmla="*/ 1821656 w 2269331"/>
                  <a:gd name="connsiteY19" fmla="*/ 2105025 h 5453063"/>
                  <a:gd name="connsiteX20" fmla="*/ 1988343 w 2269331"/>
                  <a:gd name="connsiteY20" fmla="*/ 2428875 h 5453063"/>
                  <a:gd name="connsiteX21" fmla="*/ 1988343 w 2269331"/>
                  <a:gd name="connsiteY21" fmla="*/ 2795588 h 5453063"/>
                  <a:gd name="connsiteX22" fmla="*/ 1854993 w 2269331"/>
                  <a:gd name="connsiteY22" fmla="*/ 3167063 h 5453063"/>
                  <a:gd name="connsiteX23" fmla="*/ 1788318 w 2269331"/>
                  <a:gd name="connsiteY23" fmla="*/ 3624263 h 5453063"/>
                  <a:gd name="connsiteX24" fmla="*/ 1493043 w 2269331"/>
                  <a:gd name="connsiteY24" fmla="*/ 4500563 h 5453063"/>
                  <a:gd name="connsiteX25" fmla="*/ 1402556 w 2269331"/>
                  <a:gd name="connsiteY25" fmla="*/ 4824413 h 5453063"/>
                  <a:gd name="connsiteX26" fmla="*/ 1583531 w 2269331"/>
                  <a:gd name="connsiteY26" fmla="*/ 5129213 h 5453063"/>
                  <a:gd name="connsiteX27" fmla="*/ 1726406 w 2269331"/>
                  <a:gd name="connsiteY27" fmla="*/ 5219700 h 5453063"/>
                  <a:gd name="connsiteX28" fmla="*/ 1731168 w 2269331"/>
                  <a:gd name="connsiteY28" fmla="*/ 5243513 h 5453063"/>
                  <a:gd name="connsiteX29" fmla="*/ 1640681 w 2269331"/>
                  <a:gd name="connsiteY29" fmla="*/ 5262563 h 5453063"/>
                  <a:gd name="connsiteX30" fmla="*/ 1402556 w 2269331"/>
                  <a:gd name="connsiteY30" fmla="*/ 5143500 h 5453063"/>
                  <a:gd name="connsiteX31" fmla="*/ 1331118 w 2269331"/>
                  <a:gd name="connsiteY31" fmla="*/ 5167313 h 5453063"/>
                  <a:gd name="connsiteX32" fmla="*/ 1240631 w 2269331"/>
                  <a:gd name="connsiteY32" fmla="*/ 5110163 h 5453063"/>
                  <a:gd name="connsiteX33" fmla="*/ 1235868 w 2269331"/>
                  <a:gd name="connsiteY33" fmla="*/ 5224463 h 5453063"/>
                  <a:gd name="connsiteX34" fmla="*/ 1097756 w 2269331"/>
                  <a:gd name="connsiteY34" fmla="*/ 5453063 h 5453063"/>
                  <a:gd name="connsiteX35" fmla="*/ 1035843 w 2269331"/>
                  <a:gd name="connsiteY35" fmla="*/ 5453063 h 5453063"/>
                  <a:gd name="connsiteX36" fmla="*/ 1021556 w 2269331"/>
                  <a:gd name="connsiteY36" fmla="*/ 5148263 h 5453063"/>
                  <a:gd name="connsiteX37" fmla="*/ 1183481 w 2269331"/>
                  <a:gd name="connsiteY37" fmla="*/ 4848225 h 5453063"/>
                  <a:gd name="connsiteX38" fmla="*/ 1269206 w 2269331"/>
                  <a:gd name="connsiteY38" fmla="*/ 4095750 h 5453063"/>
                  <a:gd name="connsiteX39" fmla="*/ 1416843 w 2269331"/>
                  <a:gd name="connsiteY39" fmla="*/ 3509963 h 5453063"/>
                  <a:gd name="connsiteX40" fmla="*/ 1259681 w 2269331"/>
                  <a:gd name="connsiteY40" fmla="*/ 3328988 h 5453063"/>
                  <a:gd name="connsiteX41" fmla="*/ 1145381 w 2269331"/>
                  <a:gd name="connsiteY41" fmla="*/ 2981325 h 5453063"/>
                  <a:gd name="connsiteX42" fmla="*/ 1064418 w 2269331"/>
                  <a:gd name="connsiteY42" fmla="*/ 2671763 h 5453063"/>
                  <a:gd name="connsiteX43" fmla="*/ 1126331 w 2269331"/>
                  <a:gd name="connsiteY43" fmla="*/ 2085975 h 5453063"/>
                  <a:gd name="connsiteX44" fmla="*/ 954881 w 2269331"/>
                  <a:gd name="connsiteY44" fmla="*/ 1604963 h 5453063"/>
                  <a:gd name="connsiteX45" fmla="*/ 850106 w 2269331"/>
                  <a:gd name="connsiteY45" fmla="*/ 1490663 h 5453063"/>
                  <a:gd name="connsiteX46" fmla="*/ 783431 w 2269331"/>
                  <a:gd name="connsiteY46" fmla="*/ 2143125 h 5453063"/>
                  <a:gd name="connsiteX47" fmla="*/ 959643 w 2269331"/>
                  <a:gd name="connsiteY47" fmla="*/ 2586038 h 5453063"/>
                  <a:gd name="connsiteX48" fmla="*/ 1002506 w 2269331"/>
                  <a:gd name="connsiteY48" fmla="*/ 2790825 h 5453063"/>
                  <a:gd name="connsiteX49" fmla="*/ 1064418 w 2269331"/>
                  <a:gd name="connsiteY49" fmla="*/ 2843213 h 5453063"/>
                  <a:gd name="connsiteX50" fmla="*/ 1064418 w 2269331"/>
                  <a:gd name="connsiteY50" fmla="*/ 3071813 h 5453063"/>
                  <a:gd name="connsiteX51" fmla="*/ 1021556 w 2269331"/>
                  <a:gd name="connsiteY51" fmla="*/ 3167063 h 5453063"/>
                  <a:gd name="connsiteX52" fmla="*/ 826293 w 2269331"/>
                  <a:gd name="connsiteY52" fmla="*/ 3171825 h 5453063"/>
                  <a:gd name="connsiteX53" fmla="*/ 764381 w 2269331"/>
                  <a:gd name="connsiteY53" fmla="*/ 3062288 h 5453063"/>
                  <a:gd name="connsiteX54" fmla="*/ 826293 w 2269331"/>
                  <a:gd name="connsiteY54" fmla="*/ 2947988 h 5453063"/>
                  <a:gd name="connsiteX55" fmla="*/ 902493 w 2269331"/>
                  <a:gd name="connsiteY55" fmla="*/ 2957513 h 5453063"/>
                  <a:gd name="connsiteX56" fmla="*/ 912018 w 2269331"/>
                  <a:gd name="connsiteY56" fmla="*/ 2909888 h 5453063"/>
                  <a:gd name="connsiteX57" fmla="*/ 735806 w 2269331"/>
                  <a:gd name="connsiteY57" fmla="*/ 2481263 h 5453063"/>
                  <a:gd name="connsiteX58" fmla="*/ 616743 w 2269331"/>
                  <a:gd name="connsiteY58" fmla="*/ 2209800 h 5453063"/>
                  <a:gd name="connsiteX59" fmla="*/ 616743 w 2269331"/>
                  <a:gd name="connsiteY59" fmla="*/ 1395413 h 5453063"/>
                  <a:gd name="connsiteX60" fmla="*/ 521493 w 2269331"/>
                  <a:gd name="connsiteY60" fmla="*/ 1600200 h 5453063"/>
                  <a:gd name="connsiteX61" fmla="*/ 354806 w 2269331"/>
                  <a:gd name="connsiteY61" fmla="*/ 1747838 h 5453063"/>
                  <a:gd name="connsiteX62" fmla="*/ 159543 w 2269331"/>
                  <a:gd name="connsiteY62" fmla="*/ 1938338 h 5453063"/>
                  <a:gd name="connsiteX63" fmla="*/ 150018 w 2269331"/>
                  <a:gd name="connsiteY63" fmla="*/ 1981200 h 5453063"/>
                  <a:gd name="connsiteX64" fmla="*/ 130968 w 2269331"/>
                  <a:gd name="connsiteY64" fmla="*/ 2176463 h 5453063"/>
                  <a:gd name="connsiteX65" fmla="*/ 140493 w 2269331"/>
                  <a:gd name="connsiteY65" fmla="*/ 2271713 h 5453063"/>
                  <a:gd name="connsiteX66" fmla="*/ 21431 w 2269331"/>
                  <a:gd name="connsiteY66" fmla="*/ 2128838 h 5453063"/>
                  <a:gd name="connsiteX67" fmla="*/ 0 w 2269331"/>
                  <a:gd name="connsiteY67" fmla="*/ 1845469 h 5453063"/>
                  <a:gd name="connsiteX68" fmla="*/ 90487 w 2269331"/>
                  <a:gd name="connsiteY68" fmla="*/ 1585913 h 5453063"/>
                  <a:gd name="connsiteX69" fmla="*/ 228600 w 2269331"/>
                  <a:gd name="connsiteY69" fmla="*/ 1345406 h 5453063"/>
                  <a:gd name="connsiteX70" fmla="*/ 564356 w 2269331"/>
                  <a:gd name="connsiteY70" fmla="*/ 1152525 h 5453063"/>
                  <a:gd name="connsiteX71" fmla="*/ 583406 w 2269331"/>
                  <a:gd name="connsiteY71" fmla="*/ 990600 h 5453063"/>
                  <a:gd name="connsiteX72" fmla="*/ 583406 w 2269331"/>
                  <a:gd name="connsiteY72" fmla="*/ 742950 h 5453063"/>
                  <a:gd name="connsiteX73" fmla="*/ 673893 w 2269331"/>
                  <a:gd name="connsiteY73" fmla="*/ 404813 h 5453063"/>
                  <a:gd name="connsiteX74" fmla="*/ 864393 w 2269331"/>
                  <a:gd name="connsiteY74" fmla="*/ 119063 h 5453063"/>
                  <a:gd name="connsiteX75" fmla="*/ 1121568 w 2269331"/>
                  <a:gd name="connsiteY75" fmla="*/ 0 h 5453063"/>
                  <a:gd name="connsiteX76" fmla="*/ 1378743 w 2269331"/>
                  <a:gd name="connsiteY76" fmla="*/ 85725 h 5453063"/>
                  <a:gd name="connsiteX0" fmla="*/ 1378743 w 2269331"/>
                  <a:gd name="connsiteY0" fmla="*/ 85725 h 5453063"/>
                  <a:gd name="connsiteX1" fmla="*/ 1454943 w 2269331"/>
                  <a:gd name="connsiteY1" fmla="*/ 200025 h 5453063"/>
                  <a:gd name="connsiteX2" fmla="*/ 1440656 w 2269331"/>
                  <a:gd name="connsiteY2" fmla="*/ 266700 h 5453063"/>
                  <a:gd name="connsiteX3" fmla="*/ 1507331 w 2269331"/>
                  <a:gd name="connsiteY3" fmla="*/ 466725 h 5453063"/>
                  <a:gd name="connsiteX4" fmla="*/ 1493043 w 2269331"/>
                  <a:gd name="connsiteY4" fmla="*/ 757238 h 5453063"/>
                  <a:gd name="connsiteX5" fmla="*/ 1426368 w 2269331"/>
                  <a:gd name="connsiteY5" fmla="*/ 928688 h 5453063"/>
                  <a:gd name="connsiteX6" fmla="*/ 1578768 w 2269331"/>
                  <a:gd name="connsiteY6" fmla="*/ 919163 h 5453063"/>
                  <a:gd name="connsiteX7" fmla="*/ 1945481 w 2269331"/>
                  <a:gd name="connsiteY7" fmla="*/ 1176338 h 5453063"/>
                  <a:gd name="connsiteX8" fmla="*/ 2269331 w 2269331"/>
                  <a:gd name="connsiteY8" fmla="*/ 1504950 h 5453063"/>
                  <a:gd name="connsiteX9" fmla="*/ 2269331 w 2269331"/>
                  <a:gd name="connsiteY9" fmla="*/ 1552575 h 5453063"/>
                  <a:gd name="connsiteX10" fmla="*/ 1959768 w 2269331"/>
                  <a:gd name="connsiteY10" fmla="*/ 1871663 h 5453063"/>
                  <a:gd name="connsiteX11" fmla="*/ 1807368 w 2269331"/>
                  <a:gd name="connsiteY11" fmla="*/ 1995488 h 5453063"/>
                  <a:gd name="connsiteX12" fmla="*/ 1721643 w 2269331"/>
                  <a:gd name="connsiteY12" fmla="*/ 1947863 h 5453063"/>
                  <a:gd name="connsiteX13" fmla="*/ 2035968 w 2269331"/>
                  <a:gd name="connsiteY13" fmla="*/ 1528763 h 5453063"/>
                  <a:gd name="connsiteX14" fmla="*/ 1693068 w 2269331"/>
                  <a:gd name="connsiteY14" fmla="*/ 1252538 h 5453063"/>
                  <a:gd name="connsiteX15" fmla="*/ 1650206 w 2269331"/>
                  <a:gd name="connsiteY15" fmla="*/ 1428750 h 5453063"/>
                  <a:gd name="connsiteX16" fmla="*/ 1593056 w 2269331"/>
                  <a:gd name="connsiteY16" fmla="*/ 1566863 h 5453063"/>
                  <a:gd name="connsiteX17" fmla="*/ 1626393 w 2269331"/>
                  <a:gd name="connsiteY17" fmla="*/ 1800225 h 5453063"/>
                  <a:gd name="connsiteX18" fmla="*/ 1745456 w 2269331"/>
                  <a:gd name="connsiteY18" fmla="*/ 1990725 h 5453063"/>
                  <a:gd name="connsiteX19" fmla="*/ 1821656 w 2269331"/>
                  <a:gd name="connsiteY19" fmla="*/ 2105025 h 5453063"/>
                  <a:gd name="connsiteX20" fmla="*/ 1988343 w 2269331"/>
                  <a:gd name="connsiteY20" fmla="*/ 2428875 h 5453063"/>
                  <a:gd name="connsiteX21" fmla="*/ 1988343 w 2269331"/>
                  <a:gd name="connsiteY21" fmla="*/ 2795588 h 5453063"/>
                  <a:gd name="connsiteX22" fmla="*/ 1854993 w 2269331"/>
                  <a:gd name="connsiteY22" fmla="*/ 3167063 h 5453063"/>
                  <a:gd name="connsiteX23" fmla="*/ 1788318 w 2269331"/>
                  <a:gd name="connsiteY23" fmla="*/ 3624263 h 5453063"/>
                  <a:gd name="connsiteX24" fmla="*/ 1493043 w 2269331"/>
                  <a:gd name="connsiteY24" fmla="*/ 4500563 h 5453063"/>
                  <a:gd name="connsiteX25" fmla="*/ 1402556 w 2269331"/>
                  <a:gd name="connsiteY25" fmla="*/ 4824413 h 5453063"/>
                  <a:gd name="connsiteX26" fmla="*/ 1583531 w 2269331"/>
                  <a:gd name="connsiteY26" fmla="*/ 5129213 h 5453063"/>
                  <a:gd name="connsiteX27" fmla="*/ 1726406 w 2269331"/>
                  <a:gd name="connsiteY27" fmla="*/ 5219700 h 5453063"/>
                  <a:gd name="connsiteX28" fmla="*/ 1731168 w 2269331"/>
                  <a:gd name="connsiteY28" fmla="*/ 5243513 h 5453063"/>
                  <a:gd name="connsiteX29" fmla="*/ 1640681 w 2269331"/>
                  <a:gd name="connsiteY29" fmla="*/ 5262563 h 5453063"/>
                  <a:gd name="connsiteX30" fmla="*/ 1402556 w 2269331"/>
                  <a:gd name="connsiteY30" fmla="*/ 5143500 h 5453063"/>
                  <a:gd name="connsiteX31" fmla="*/ 1331118 w 2269331"/>
                  <a:gd name="connsiteY31" fmla="*/ 5167313 h 5453063"/>
                  <a:gd name="connsiteX32" fmla="*/ 1240631 w 2269331"/>
                  <a:gd name="connsiteY32" fmla="*/ 5110163 h 5453063"/>
                  <a:gd name="connsiteX33" fmla="*/ 1235868 w 2269331"/>
                  <a:gd name="connsiteY33" fmla="*/ 5224463 h 5453063"/>
                  <a:gd name="connsiteX34" fmla="*/ 1097756 w 2269331"/>
                  <a:gd name="connsiteY34" fmla="*/ 5453063 h 5453063"/>
                  <a:gd name="connsiteX35" fmla="*/ 1035843 w 2269331"/>
                  <a:gd name="connsiteY35" fmla="*/ 5453063 h 5453063"/>
                  <a:gd name="connsiteX36" fmla="*/ 1021556 w 2269331"/>
                  <a:gd name="connsiteY36" fmla="*/ 5148263 h 5453063"/>
                  <a:gd name="connsiteX37" fmla="*/ 1183481 w 2269331"/>
                  <a:gd name="connsiteY37" fmla="*/ 4848225 h 5453063"/>
                  <a:gd name="connsiteX38" fmla="*/ 1269206 w 2269331"/>
                  <a:gd name="connsiteY38" fmla="*/ 4095750 h 5453063"/>
                  <a:gd name="connsiteX39" fmla="*/ 1416843 w 2269331"/>
                  <a:gd name="connsiteY39" fmla="*/ 3509963 h 5453063"/>
                  <a:gd name="connsiteX40" fmla="*/ 1259681 w 2269331"/>
                  <a:gd name="connsiteY40" fmla="*/ 3328988 h 5453063"/>
                  <a:gd name="connsiteX41" fmla="*/ 1145381 w 2269331"/>
                  <a:gd name="connsiteY41" fmla="*/ 2981325 h 5453063"/>
                  <a:gd name="connsiteX42" fmla="*/ 1064418 w 2269331"/>
                  <a:gd name="connsiteY42" fmla="*/ 2671763 h 5453063"/>
                  <a:gd name="connsiteX43" fmla="*/ 1126331 w 2269331"/>
                  <a:gd name="connsiteY43" fmla="*/ 2085975 h 5453063"/>
                  <a:gd name="connsiteX44" fmla="*/ 954881 w 2269331"/>
                  <a:gd name="connsiteY44" fmla="*/ 1604963 h 5453063"/>
                  <a:gd name="connsiteX45" fmla="*/ 850106 w 2269331"/>
                  <a:gd name="connsiteY45" fmla="*/ 1490663 h 5453063"/>
                  <a:gd name="connsiteX46" fmla="*/ 783431 w 2269331"/>
                  <a:gd name="connsiteY46" fmla="*/ 2143125 h 5453063"/>
                  <a:gd name="connsiteX47" fmla="*/ 959643 w 2269331"/>
                  <a:gd name="connsiteY47" fmla="*/ 2586038 h 5453063"/>
                  <a:gd name="connsiteX48" fmla="*/ 1002506 w 2269331"/>
                  <a:gd name="connsiteY48" fmla="*/ 2790825 h 5453063"/>
                  <a:gd name="connsiteX49" fmla="*/ 1064418 w 2269331"/>
                  <a:gd name="connsiteY49" fmla="*/ 2843213 h 5453063"/>
                  <a:gd name="connsiteX50" fmla="*/ 1064418 w 2269331"/>
                  <a:gd name="connsiteY50" fmla="*/ 3071813 h 5453063"/>
                  <a:gd name="connsiteX51" fmla="*/ 1021556 w 2269331"/>
                  <a:gd name="connsiteY51" fmla="*/ 3167063 h 5453063"/>
                  <a:gd name="connsiteX52" fmla="*/ 826293 w 2269331"/>
                  <a:gd name="connsiteY52" fmla="*/ 3171825 h 5453063"/>
                  <a:gd name="connsiteX53" fmla="*/ 764381 w 2269331"/>
                  <a:gd name="connsiteY53" fmla="*/ 3062288 h 5453063"/>
                  <a:gd name="connsiteX54" fmla="*/ 826293 w 2269331"/>
                  <a:gd name="connsiteY54" fmla="*/ 2947988 h 5453063"/>
                  <a:gd name="connsiteX55" fmla="*/ 902493 w 2269331"/>
                  <a:gd name="connsiteY55" fmla="*/ 2957513 h 5453063"/>
                  <a:gd name="connsiteX56" fmla="*/ 912018 w 2269331"/>
                  <a:gd name="connsiteY56" fmla="*/ 2909888 h 5453063"/>
                  <a:gd name="connsiteX57" fmla="*/ 735806 w 2269331"/>
                  <a:gd name="connsiteY57" fmla="*/ 2481263 h 5453063"/>
                  <a:gd name="connsiteX58" fmla="*/ 616743 w 2269331"/>
                  <a:gd name="connsiteY58" fmla="*/ 2209800 h 5453063"/>
                  <a:gd name="connsiteX59" fmla="*/ 616743 w 2269331"/>
                  <a:gd name="connsiteY59" fmla="*/ 1395413 h 5453063"/>
                  <a:gd name="connsiteX60" fmla="*/ 521493 w 2269331"/>
                  <a:gd name="connsiteY60" fmla="*/ 1600200 h 5453063"/>
                  <a:gd name="connsiteX61" fmla="*/ 354806 w 2269331"/>
                  <a:gd name="connsiteY61" fmla="*/ 1747838 h 5453063"/>
                  <a:gd name="connsiteX62" fmla="*/ 159543 w 2269331"/>
                  <a:gd name="connsiteY62" fmla="*/ 1938338 h 5453063"/>
                  <a:gd name="connsiteX63" fmla="*/ 150018 w 2269331"/>
                  <a:gd name="connsiteY63" fmla="*/ 1981200 h 5453063"/>
                  <a:gd name="connsiteX64" fmla="*/ 130968 w 2269331"/>
                  <a:gd name="connsiteY64" fmla="*/ 2176463 h 5453063"/>
                  <a:gd name="connsiteX65" fmla="*/ 140493 w 2269331"/>
                  <a:gd name="connsiteY65" fmla="*/ 2271713 h 5453063"/>
                  <a:gd name="connsiteX66" fmla="*/ 21431 w 2269331"/>
                  <a:gd name="connsiteY66" fmla="*/ 2128838 h 5453063"/>
                  <a:gd name="connsiteX67" fmla="*/ 0 w 2269331"/>
                  <a:gd name="connsiteY67" fmla="*/ 1845469 h 5453063"/>
                  <a:gd name="connsiteX68" fmla="*/ 90487 w 2269331"/>
                  <a:gd name="connsiteY68" fmla="*/ 1585913 h 5453063"/>
                  <a:gd name="connsiteX69" fmla="*/ 228600 w 2269331"/>
                  <a:gd name="connsiteY69" fmla="*/ 1345406 h 5453063"/>
                  <a:gd name="connsiteX70" fmla="*/ 564356 w 2269331"/>
                  <a:gd name="connsiteY70" fmla="*/ 1152525 h 5453063"/>
                  <a:gd name="connsiteX71" fmla="*/ 583406 w 2269331"/>
                  <a:gd name="connsiteY71" fmla="*/ 990600 h 5453063"/>
                  <a:gd name="connsiteX72" fmla="*/ 583406 w 2269331"/>
                  <a:gd name="connsiteY72" fmla="*/ 742950 h 5453063"/>
                  <a:gd name="connsiteX73" fmla="*/ 673893 w 2269331"/>
                  <a:gd name="connsiteY73" fmla="*/ 404813 h 5453063"/>
                  <a:gd name="connsiteX74" fmla="*/ 864393 w 2269331"/>
                  <a:gd name="connsiteY74" fmla="*/ 119063 h 5453063"/>
                  <a:gd name="connsiteX75" fmla="*/ 1121568 w 2269331"/>
                  <a:gd name="connsiteY75" fmla="*/ 0 h 5453063"/>
                  <a:gd name="connsiteX76" fmla="*/ 1378743 w 2269331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56243 w 2270768"/>
                  <a:gd name="connsiteY61" fmla="*/ 1747838 h 5453063"/>
                  <a:gd name="connsiteX62" fmla="*/ 160980 w 2270768"/>
                  <a:gd name="connsiteY62" fmla="*/ 1938338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56243 w 2270768"/>
                  <a:gd name="connsiteY61" fmla="*/ 174783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56243 w 2270768"/>
                  <a:gd name="connsiteY61" fmla="*/ 174783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22930 w 2270768"/>
                  <a:gd name="connsiteY60" fmla="*/ 1600200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71713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18180 w 2270768"/>
                  <a:gd name="connsiteY58" fmla="*/ 2209800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30086 w 2270768"/>
                  <a:gd name="connsiteY58" fmla="*/ 2187178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39611 w 2270768"/>
                  <a:gd name="connsiteY58" fmla="*/ 217646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37243 w 2270768"/>
                  <a:gd name="connsiteY57" fmla="*/ 2481263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65818 w 2270768"/>
                  <a:gd name="connsiteY53" fmla="*/ 3062288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27730 w 2270768"/>
                  <a:gd name="connsiteY52" fmla="*/ 3171825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22993 w 2270768"/>
                  <a:gd name="connsiteY51" fmla="*/ 3167063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5855 w 2270768"/>
                  <a:gd name="connsiteY50" fmla="*/ 3071813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5855 w 2270768"/>
                  <a:gd name="connsiteY49" fmla="*/ 2843213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301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61080 w 2270768"/>
                  <a:gd name="connsiteY47" fmla="*/ 2586038 h 5453063"/>
                  <a:gd name="connsiteX48" fmla="*/ 1003943 w 2270768"/>
                  <a:gd name="connsiteY48" fmla="*/ 2790825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88419 h 5453063"/>
                  <a:gd name="connsiteX48" fmla="*/ 1003943 w 2270768"/>
                  <a:gd name="connsiteY48" fmla="*/ 2790825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1003943 w 2270768"/>
                  <a:gd name="connsiteY48" fmla="*/ 2790825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65855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18280 w 2270768"/>
                  <a:gd name="connsiteY39" fmla="*/ 3509963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1543 w 2270768"/>
                  <a:gd name="connsiteY45" fmla="*/ 1490663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47972 w 2270768"/>
                  <a:gd name="connsiteY45" fmla="*/ 1459707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56318 w 2270768"/>
                  <a:gd name="connsiteY44" fmla="*/ 1604963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84843 w 2270768"/>
                  <a:gd name="connsiteY72" fmla="*/ 742950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75330 w 2270768"/>
                  <a:gd name="connsiteY73" fmla="*/ 404813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65830 w 2270768"/>
                  <a:gd name="connsiteY74" fmla="*/ 119063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84880 w 2270768"/>
                  <a:gd name="connsiteY74" fmla="*/ 132160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80180 w 2270768"/>
                  <a:gd name="connsiteY0" fmla="*/ 8572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80180 w 2270768"/>
                  <a:gd name="connsiteY76" fmla="*/ 85725 h 5453063"/>
                  <a:gd name="connsiteX0" fmla="*/ 1356367 w 2270768"/>
                  <a:gd name="connsiteY0" fmla="*/ 66675 h 5453063"/>
                  <a:gd name="connsiteX1" fmla="*/ 1456380 w 2270768"/>
                  <a:gd name="connsiteY1" fmla="*/ 200025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42093 w 2270768"/>
                  <a:gd name="connsiteY2" fmla="*/ 266700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37331 w 2270768"/>
                  <a:gd name="connsiteY2" fmla="*/ 28455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0205 w 2270768"/>
                  <a:gd name="connsiteY6" fmla="*/ 91916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46918 w 2270768"/>
                  <a:gd name="connsiteY7" fmla="*/ 1176338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70768 w 2270768"/>
                  <a:gd name="connsiteY8" fmla="*/ 1504950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7405 w 2270768"/>
                  <a:gd name="connsiteY13" fmla="*/ 1528763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94505 w 2270768"/>
                  <a:gd name="connsiteY14" fmla="*/ 1252538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94493 w 2270768"/>
                  <a:gd name="connsiteY16" fmla="*/ 1566863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1871 w 2270768"/>
                  <a:gd name="connsiteY16" fmla="*/ 1570434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89730 w 2270768"/>
                  <a:gd name="connsiteY16" fmla="*/ 1571625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89730 w 2270768"/>
                  <a:gd name="connsiteY16" fmla="*/ 1571625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27830 w 2270768"/>
                  <a:gd name="connsiteY17" fmla="*/ 180022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02827 w 2270768"/>
                  <a:gd name="connsiteY17" fmla="*/ 181927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08805 w 2270768"/>
                  <a:gd name="connsiteY11" fmla="*/ 199548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46893 w 2270768"/>
                  <a:gd name="connsiteY18" fmla="*/ 1990725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5949 w 2270768"/>
                  <a:gd name="connsiteY18" fmla="*/ 1999060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5949 w 2270768"/>
                  <a:gd name="connsiteY18" fmla="*/ 1999060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5949 w 2270768"/>
                  <a:gd name="connsiteY18" fmla="*/ 1999060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07614 w 2270768"/>
                  <a:gd name="connsiteY18" fmla="*/ 1995488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13568 w 2270768"/>
                  <a:gd name="connsiteY11" fmla="*/ 2013348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94517 w 2270768"/>
                  <a:gd name="connsiteY18" fmla="*/ 2035969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794517 w 2270768"/>
                  <a:gd name="connsiteY18" fmla="*/ 2035969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9780 w 2270768"/>
                  <a:gd name="connsiteY20" fmla="*/ 2428875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89780 w 2270768"/>
                  <a:gd name="connsiteY21" fmla="*/ 2795588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69540 w 2270768"/>
                  <a:gd name="connsiteY21" fmla="*/ 2764632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69540 w 2270768"/>
                  <a:gd name="connsiteY21" fmla="*/ 2764632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89755 w 2270768"/>
                  <a:gd name="connsiteY23" fmla="*/ 3624263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4277 w 2270768"/>
                  <a:gd name="connsiteY23" fmla="*/ 3626644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94480 w 2270768"/>
                  <a:gd name="connsiteY24" fmla="*/ 4500563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403993 w 2270768"/>
                  <a:gd name="connsiteY25" fmla="*/ 4824413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2605 w 2270768"/>
                  <a:gd name="connsiteY28" fmla="*/ 524351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403993 w 2270768"/>
                  <a:gd name="connsiteY30" fmla="*/ 5143500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42068 w 2270768"/>
                  <a:gd name="connsiteY32" fmla="*/ 5110163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32543 w 2270768"/>
                  <a:gd name="connsiteY32" fmla="*/ 5120879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32543 w 2270768"/>
                  <a:gd name="connsiteY32" fmla="*/ 5120879 h 5453063"/>
                  <a:gd name="connsiteX33" fmla="*/ 1237305 w 2270768"/>
                  <a:gd name="connsiteY33" fmla="*/ 5224463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32543 w 2270768"/>
                  <a:gd name="connsiteY32" fmla="*/ 5120879 h 5453063"/>
                  <a:gd name="connsiteX33" fmla="*/ 1221827 w 2270768"/>
                  <a:gd name="connsiteY33" fmla="*/ 5212557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1827 w 2270768"/>
                  <a:gd name="connsiteY33" fmla="*/ 5212557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37280 w 2270768"/>
                  <a:gd name="connsiteY35" fmla="*/ 5453063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70643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58736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58736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  <a:gd name="connsiteX0" fmla="*/ 1356367 w 2270768"/>
                  <a:gd name="connsiteY0" fmla="*/ 66675 h 5453063"/>
                  <a:gd name="connsiteX1" fmla="*/ 1449236 w 2270768"/>
                  <a:gd name="connsiteY1" fmla="*/ 196453 h 5453063"/>
                  <a:gd name="connsiteX2" fmla="*/ 1427806 w 2270768"/>
                  <a:gd name="connsiteY2" fmla="*/ 304799 h 5453063"/>
                  <a:gd name="connsiteX3" fmla="*/ 1508768 w 2270768"/>
                  <a:gd name="connsiteY3" fmla="*/ 466725 h 5453063"/>
                  <a:gd name="connsiteX4" fmla="*/ 1494480 w 2270768"/>
                  <a:gd name="connsiteY4" fmla="*/ 757238 h 5453063"/>
                  <a:gd name="connsiteX5" fmla="*/ 1427805 w 2270768"/>
                  <a:gd name="connsiteY5" fmla="*/ 928688 h 5453063"/>
                  <a:gd name="connsiteX6" fmla="*/ 1589730 w 2270768"/>
                  <a:gd name="connsiteY6" fmla="*/ 917973 h 5453063"/>
                  <a:gd name="connsiteX7" fmla="*/ 1938584 w 2270768"/>
                  <a:gd name="connsiteY7" fmla="*/ 1183482 h 5453063"/>
                  <a:gd name="connsiteX8" fmla="*/ 2252909 w 2270768"/>
                  <a:gd name="connsiteY8" fmla="*/ 1508522 h 5453063"/>
                  <a:gd name="connsiteX9" fmla="*/ 2270768 w 2270768"/>
                  <a:gd name="connsiteY9" fmla="*/ 1552575 h 5453063"/>
                  <a:gd name="connsiteX10" fmla="*/ 1961205 w 2270768"/>
                  <a:gd name="connsiteY10" fmla="*/ 1871663 h 5453063"/>
                  <a:gd name="connsiteX11" fmla="*/ 1820711 w 2270768"/>
                  <a:gd name="connsiteY11" fmla="*/ 1999061 h 5453063"/>
                  <a:gd name="connsiteX12" fmla="*/ 1723080 w 2270768"/>
                  <a:gd name="connsiteY12" fmla="*/ 1947863 h 5453063"/>
                  <a:gd name="connsiteX13" fmla="*/ 2030261 w 2270768"/>
                  <a:gd name="connsiteY13" fmla="*/ 1552576 h 5453063"/>
                  <a:gd name="connsiteX14" fmla="*/ 1655214 w 2270768"/>
                  <a:gd name="connsiteY14" fmla="*/ 1264444 h 5453063"/>
                  <a:gd name="connsiteX15" fmla="*/ 1651643 w 2270768"/>
                  <a:gd name="connsiteY15" fmla="*/ 1428750 h 5453063"/>
                  <a:gd name="connsiteX16" fmla="*/ 1573061 w 2270768"/>
                  <a:gd name="connsiteY16" fmla="*/ 1571625 h 5453063"/>
                  <a:gd name="connsiteX17" fmla="*/ 1618305 w 2270768"/>
                  <a:gd name="connsiteY17" fmla="*/ 1801415 h 5453063"/>
                  <a:gd name="connsiteX18" fmla="*/ 1817139 w 2270768"/>
                  <a:gd name="connsiteY18" fmla="*/ 1997869 h 5453063"/>
                  <a:gd name="connsiteX19" fmla="*/ 1823093 w 2270768"/>
                  <a:gd name="connsiteY19" fmla="*/ 2105025 h 5453063"/>
                  <a:gd name="connsiteX20" fmla="*/ 1983827 w 2270768"/>
                  <a:gd name="connsiteY20" fmla="*/ 2416969 h 5453063"/>
                  <a:gd name="connsiteX21" fmla="*/ 1976684 w 2270768"/>
                  <a:gd name="connsiteY21" fmla="*/ 2782492 h 5453063"/>
                  <a:gd name="connsiteX22" fmla="*/ 1856430 w 2270768"/>
                  <a:gd name="connsiteY22" fmla="*/ 3167063 h 5453063"/>
                  <a:gd name="connsiteX23" fmla="*/ 1775468 w 2270768"/>
                  <a:gd name="connsiteY23" fmla="*/ 3673078 h 5453063"/>
                  <a:gd name="connsiteX24" fmla="*/ 1477811 w 2270768"/>
                  <a:gd name="connsiteY24" fmla="*/ 4510088 h 5453063"/>
                  <a:gd name="connsiteX25" fmla="*/ 1389705 w 2270768"/>
                  <a:gd name="connsiteY25" fmla="*/ 4826794 h 5453063"/>
                  <a:gd name="connsiteX26" fmla="*/ 1584968 w 2270768"/>
                  <a:gd name="connsiteY26" fmla="*/ 5129213 h 5453063"/>
                  <a:gd name="connsiteX27" fmla="*/ 1727843 w 2270768"/>
                  <a:gd name="connsiteY27" fmla="*/ 5219700 h 5453063"/>
                  <a:gd name="connsiteX28" fmla="*/ 1733795 w 2270768"/>
                  <a:gd name="connsiteY28" fmla="*/ 5263753 h 5453063"/>
                  <a:gd name="connsiteX29" fmla="*/ 1642118 w 2270768"/>
                  <a:gd name="connsiteY29" fmla="*/ 5262563 h 5453063"/>
                  <a:gd name="connsiteX30" fmla="*/ 1395658 w 2270768"/>
                  <a:gd name="connsiteY30" fmla="*/ 5138737 h 5453063"/>
                  <a:gd name="connsiteX31" fmla="*/ 1332555 w 2270768"/>
                  <a:gd name="connsiteY31" fmla="*/ 5167313 h 5453063"/>
                  <a:gd name="connsiteX32" fmla="*/ 1213493 w 2270768"/>
                  <a:gd name="connsiteY32" fmla="*/ 5082779 h 5453063"/>
                  <a:gd name="connsiteX33" fmla="*/ 1224208 w 2270768"/>
                  <a:gd name="connsiteY33" fmla="*/ 5239942 h 5453063"/>
                  <a:gd name="connsiteX34" fmla="*/ 1099193 w 2270768"/>
                  <a:gd name="connsiteY34" fmla="*/ 5453063 h 5453063"/>
                  <a:gd name="connsiteX35" fmla="*/ 1022993 w 2270768"/>
                  <a:gd name="connsiteY35" fmla="*/ 5406629 h 5453063"/>
                  <a:gd name="connsiteX36" fmla="*/ 1022993 w 2270768"/>
                  <a:gd name="connsiteY36" fmla="*/ 5148263 h 5453063"/>
                  <a:gd name="connsiteX37" fmla="*/ 1184918 w 2270768"/>
                  <a:gd name="connsiteY37" fmla="*/ 4848225 h 5453063"/>
                  <a:gd name="connsiteX38" fmla="*/ 1258736 w 2270768"/>
                  <a:gd name="connsiteY38" fmla="*/ 4095750 h 5453063"/>
                  <a:gd name="connsiteX39" fmla="*/ 1424234 w 2270768"/>
                  <a:gd name="connsiteY39" fmla="*/ 3526632 h 5453063"/>
                  <a:gd name="connsiteX40" fmla="*/ 1261118 w 2270768"/>
                  <a:gd name="connsiteY40" fmla="*/ 3328988 h 5453063"/>
                  <a:gd name="connsiteX41" fmla="*/ 1146818 w 2270768"/>
                  <a:gd name="connsiteY41" fmla="*/ 2981325 h 5453063"/>
                  <a:gd name="connsiteX42" fmla="*/ 1089668 w 2270768"/>
                  <a:gd name="connsiteY42" fmla="*/ 2671763 h 5453063"/>
                  <a:gd name="connsiteX43" fmla="*/ 1127768 w 2270768"/>
                  <a:gd name="connsiteY43" fmla="*/ 2085975 h 5453063"/>
                  <a:gd name="connsiteX44" fmla="*/ 946793 w 2270768"/>
                  <a:gd name="connsiteY44" fmla="*/ 1640681 h 5453063"/>
                  <a:gd name="connsiteX45" fmla="*/ 859878 w 2270768"/>
                  <a:gd name="connsiteY45" fmla="*/ 1462088 h 5453063"/>
                  <a:gd name="connsiteX46" fmla="*/ 784868 w 2270768"/>
                  <a:gd name="connsiteY46" fmla="*/ 2143125 h 5453063"/>
                  <a:gd name="connsiteX47" fmla="*/ 940839 w 2270768"/>
                  <a:gd name="connsiteY47" fmla="*/ 2565797 h 5453063"/>
                  <a:gd name="connsiteX48" fmla="*/ 981321 w 2270768"/>
                  <a:gd name="connsiteY48" fmla="*/ 2778919 h 5453063"/>
                  <a:gd name="connsiteX49" fmla="*/ 1068236 w 2270768"/>
                  <a:gd name="connsiteY49" fmla="*/ 2896791 h 5453063"/>
                  <a:gd name="connsiteX50" fmla="*/ 1069427 w 2270768"/>
                  <a:gd name="connsiteY50" fmla="*/ 3034904 h 5453063"/>
                  <a:gd name="connsiteX51" fmla="*/ 1039662 w 2270768"/>
                  <a:gd name="connsiteY51" fmla="*/ 3155156 h 5453063"/>
                  <a:gd name="connsiteX52" fmla="*/ 808680 w 2270768"/>
                  <a:gd name="connsiteY52" fmla="*/ 3183731 h 5453063"/>
                  <a:gd name="connsiteX53" fmla="*/ 749149 w 2270768"/>
                  <a:gd name="connsiteY53" fmla="*/ 3074195 h 5453063"/>
                  <a:gd name="connsiteX54" fmla="*/ 827730 w 2270768"/>
                  <a:gd name="connsiteY54" fmla="*/ 2947988 h 5453063"/>
                  <a:gd name="connsiteX55" fmla="*/ 903930 w 2270768"/>
                  <a:gd name="connsiteY55" fmla="*/ 2957513 h 5453063"/>
                  <a:gd name="connsiteX56" fmla="*/ 913455 w 2270768"/>
                  <a:gd name="connsiteY56" fmla="*/ 2909888 h 5453063"/>
                  <a:gd name="connsiteX57" fmla="*/ 776534 w 2270768"/>
                  <a:gd name="connsiteY57" fmla="*/ 2615804 h 5453063"/>
                  <a:gd name="connsiteX58" fmla="*/ 626514 w 2270768"/>
                  <a:gd name="connsiteY58" fmla="*/ 2195512 h 5453063"/>
                  <a:gd name="connsiteX59" fmla="*/ 618180 w 2270768"/>
                  <a:gd name="connsiteY59" fmla="*/ 1395413 h 5453063"/>
                  <a:gd name="connsiteX60" fmla="*/ 543171 w 2270768"/>
                  <a:gd name="connsiteY60" fmla="*/ 1590675 h 5453063"/>
                  <a:gd name="connsiteX61" fmla="*/ 397915 w 2270768"/>
                  <a:gd name="connsiteY61" fmla="*/ 1710928 h 5453063"/>
                  <a:gd name="connsiteX62" fmla="*/ 178839 w 2270768"/>
                  <a:gd name="connsiteY62" fmla="*/ 1877616 h 5453063"/>
                  <a:gd name="connsiteX63" fmla="*/ 151455 w 2270768"/>
                  <a:gd name="connsiteY63" fmla="*/ 1981200 h 5453063"/>
                  <a:gd name="connsiteX64" fmla="*/ 132405 w 2270768"/>
                  <a:gd name="connsiteY64" fmla="*/ 2176463 h 5453063"/>
                  <a:gd name="connsiteX65" fmla="*/ 141930 w 2270768"/>
                  <a:gd name="connsiteY65" fmla="*/ 2260998 h 5453063"/>
                  <a:gd name="connsiteX66" fmla="*/ 22868 w 2270768"/>
                  <a:gd name="connsiteY66" fmla="*/ 2128838 h 5453063"/>
                  <a:gd name="connsiteX67" fmla="*/ 1437 w 2270768"/>
                  <a:gd name="connsiteY67" fmla="*/ 1845469 h 5453063"/>
                  <a:gd name="connsiteX68" fmla="*/ 91924 w 2270768"/>
                  <a:gd name="connsiteY68" fmla="*/ 1585913 h 5453063"/>
                  <a:gd name="connsiteX69" fmla="*/ 230037 w 2270768"/>
                  <a:gd name="connsiteY69" fmla="*/ 1345406 h 5453063"/>
                  <a:gd name="connsiteX70" fmla="*/ 565793 w 2270768"/>
                  <a:gd name="connsiteY70" fmla="*/ 1152525 h 5453063"/>
                  <a:gd name="connsiteX71" fmla="*/ 584843 w 2270768"/>
                  <a:gd name="connsiteY71" fmla="*/ 990600 h 5453063"/>
                  <a:gd name="connsiteX72" fmla="*/ 565793 w 2270768"/>
                  <a:gd name="connsiteY72" fmla="*/ 758428 h 5453063"/>
                  <a:gd name="connsiteX73" fmla="*/ 694380 w 2270768"/>
                  <a:gd name="connsiteY73" fmla="*/ 400051 h 5453063"/>
                  <a:gd name="connsiteX74" fmla="*/ 874164 w 2270768"/>
                  <a:gd name="connsiteY74" fmla="*/ 133351 h 5453063"/>
                  <a:gd name="connsiteX75" fmla="*/ 1123005 w 2270768"/>
                  <a:gd name="connsiteY75" fmla="*/ 0 h 5453063"/>
                  <a:gd name="connsiteX76" fmla="*/ 1356367 w 2270768"/>
                  <a:gd name="connsiteY76" fmla="*/ 66675 h 5453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270768" h="5453063">
                    <a:moveTo>
                      <a:pt x="1356367" y="66675"/>
                    </a:moveTo>
                    <a:lnTo>
                      <a:pt x="1449236" y="196453"/>
                    </a:lnTo>
                    <a:lnTo>
                      <a:pt x="1427806" y="304799"/>
                    </a:lnTo>
                    <a:lnTo>
                      <a:pt x="1508768" y="466725"/>
                    </a:lnTo>
                    <a:cubicBezTo>
                      <a:pt x="1539724" y="652861"/>
                      <a:pt x="1499243" y="660400"/>
                      <a:pt x="1494480" y="757238"/>
                    </a:cubicBezTo>
                    <a:lnTo>
                      <a:pt x="1427805" y="928688"/>
                    </a:lnTo>
                    <a:lnTo>
                      <a:pt x="1589730" y="917973"/>
                    </a:lnTo>
                    <a:cubicBezTo>
                      <a:pt x="1736178" y="1002904"/>
                      <a:pt x="1819521" y="1097360"/>
                      <a:pt x="1938584" y="1183482"/>
                    </a:cubicBezTo>
                    <a:lnTo>
                      <a:pt x="2252909" y="1508522"/>
                    </a:lnTo>
                    <a:lnTo>
                      <a:pt x="2270768" y="1552575"/>
                    </a:lnTo>
                    <a:lnTo>
                      <a:pt x="1961205" y="1871663"/>
                    </a:lnTo>
                    <a:lnTo>
                      <a:pt x="1820711" y="1999061"/>
                    </a:lnTo>
                    <a:lnTo>
                      <a:pt x="1723080" y="1947863"/>
                    </a:lnTo>
                    <a:lnTo>
                      <a:pt x="2030261" y="1552576"/>
                    </a:lnTo>
                    <a:cubicBezTo>
                      <a:pt x="1905245" y="1456532"/>
                      <a:pt x="1813568" y="1347391"/>
                      <a:pt x="1655214" y="1264444"/>
                    </a:cubicBezTo>
                    <a:cubicBezTo>
                      <a:pt x="1654024" y="1319213"/>
                      <a:pt x="1652833" y="1373981"/>
                      <a:pt x="1651643" y="1428750"/>
                    </a:cubicBezTo>
                    <a:cubicBezTo>
                      <a:pt x="1631005" y="1476375"/>
                      <a:pt x="1611558" y="1533525"/>
                      <a:pt x="1573061" y="1571625"/>
                    </a:cubicBezTo>
                    <a:cubicBezTo>
                      <a:pt x="1588142" y="1648222"/>
                      <a:pt x="1586556" y="1739105"/>
                      <a:pt x="1618305" y="1801415"/>
                    </a:cubicBezTo>
                    <a:cubicBezTo>
                      <a:pt x="1655215" y="1909761"/>
                      <a:pt x="1729032" y="1952625"/>
                      <a:pt x="1817139" y="1997869"/>
                    </a:cubicBezTo>
                    <a:lnTo>
                      <a:pt x="1823093" y="2105025"/>
                    </a:lnTo>
                    <a:cubicBezTo>
                      <a:pt x="1876671" y="2209006"/>
                      <a:pt x="1931440" y="2271316"/>
                      <a:pt x="1983827" y="2416969"/>
                    </a:cubicBezTo>
                    <a:cubicBezTo>
                      <a:pt x="2015577" y="2596754"/>
                      <a:pt x="2008038" y="2647951"/>
                      <a:pt x="1976684" y="2782492"/>
                    </a:cubicBezTo>
                    <a:lnTo>
                      <a:pt x="1856430" y="3167063"/>
                    </a:lnTo>
                    <a:cubicBezTo>
                      <a:pt x="1829443" y="3335735"/>
                      <a:pt x="1783405" y="3407965"/>
                      <a:pt x="1775468" y="3673078"/>
                    </a:cubicBezTo>
                    <a:lnTo>
                      <a:pt x="1477811" y="4510088"/>
                    </a:lnTo>
                    <a:lnTo>
                      <a:pt x="1389705" y="4826794"/>
                    </a:lnTo>
                    <a:cubicBezTo>
                      <a:pt x="1454793" y="4939506"/>
                      <a:pt x="1519880" y="5028407"/>
                      <a:pt x="1584968" y="5129213"/>
                    </a:cubicBezTo>
                    <a:lnTo>
                      <a:pt x="1727843" y="5219700"/>
                    </a:lnTo>
                    <a:lnTo>
                      <a:pt x="1733795" y="5263753"/>
                    </a:lnTo>
                    <a:lnTo>
                      <a:pt x="1642118" y="5262563"/>
                    </a:lnTo>
                    <a:lnTo>
                      <a:pt x="1395658" y="5138737"/>
                    </a:lnTo>
                    <a:lnTo>
                      <a:pt x="1332555" y="5167313"/>
                    </a:lnTo>
                    <a:cubicBezTo>
                      <a:pt x="1261118" y="5166123"/>
                      <a:pt x="1246830" y="5098257"/>
                      <a:pt x="1213493" y="5082779"/>
                    </a:cubicBezTo>
                    <a:lnTo>
                      <a:pt x="1224208" y="5239942"/>
                    </a:lnTo>
                    <a:lnTo>
                      <a:pt x="1099193" y="5453063"/>
                    </a:lnTo>
                    <a:cubicBezTo>
                      <a:pt x="1073793" y="5437585"/>
                      <a:pt x="1065061" y="5461398"/>
                      <a:pt x="1022993" y="5406629"/>
                    </a:cubicBezTo>
                    <a:lnTo>
                      <a:pt x="1022993" y="5148263"/>
                    </a:lnTo>
                    <a:lnTo>
                      <a:pt x="1184918" y="4848225"/>
                    </a:lnTo>
                    <a:cubicBezTo>
                      <a:pt x="1209524" y="4597400"/>
                      <a:pt x="1207936" y="4473972"/>
                      <a:pt x="1258736" y="4095750"/>
                    </a:cubicBezTo>
                    <a:cubicBezTo>
                      <a:pt x="1312712" y="3857228"/>
                      <a:pt x="1369068" y="3716338"/>
                      <a:pt x="1424234" y="3526632"/>
                    </a:cubicBezTo>
                    <a:lnTo>
                      <a:pt x="1261118" y="3328988"/>
                    </a:lnTo>
                    <a:lnTo>
                      <a:pt x="1146818" y="2981325"/>
                    </a:lnTo>
                    <a:lnTo>
                      <a:pt x="1089668" y="2671763"/>
                    </a:lnTo>
                    <a:cubicBezTo>
                      <a:pt x="1089271" y="2424112"/>
                      <a:pt x="1115068" y="2281238"/>
                      <a:pt x="1127768" y="2085975"/>
                    </a:cubicBezTo>
                    <a:lnTo>
                      <a:pt x="946793" y="1640681"/>
                    </a:lnTo>
                    <a:lnTo>
                      <a:pt x="859878" y="1462088"/>
                    </a:lnTo>
                    <a:lnTo>
                      <a:pt x="784868" y="2143125"/>
                    </a:lnTo>
                    <a:lnTo>
                      <a:pt x="940839" y="2565797"/>
                    </a:lnTo>
                    <a:lnTo>
                      <a:pt x="981321" y="2778919"/>
                    </a:lnTo>
                    <a:lnTo>
                      <a:pt x="1068236" y="2896791"/>
                    </a:lnTo>
                    <a:cubicBezTo>
                      <a:pt x="1069427" y="2960688"/>
                      <a:pt x="1068236" y="2971007"/>
                      <a:pt x="1069427" y="3034904"/>
                    </a:cubicBezTo>
                    <a:lnTo>
                      <a:pt x="1039662" y="3155156"/>
                    </a:lnTo>
                    <a:lnTo>
                      <a:pt x="808680" y="3183731"/>
                    </a:lnTo>
                    <a:lnTo>
                      <a:pt x="749149" y="3074195"/>
                    </a:lnTo>
                    <a:lnTo>
                      <a:pt x="827730" y="2947988"/>
                    </a:lnTo>
                    <a:lnTo>
                      <a:pt x="903930" y="2957513"/>
                    </a:lnTo>
                    <a:lnTo>
                      <a:pt x="913455" y="2909888"/>
                    </a:lnTo>
                    <a:cubicBezTo>
                      <a:pt x="867815" y="2811860"/>
                      <a:pt x="813840" y="2732882"/>
                      <a:pt x="776534" y="2615804"/>
                    </a:cubicBezTo>
                    <a:cubicBezTo>
                      <a:pt x="734861" y="2455467"/>
                      <a:pt x="676521" y="2335609"/>
                      <a:pt x="626514" y="2195512"/>
                    </a:cubicBezTo>
                    <a:cubicBezTo>
                      <a:pt x="613020" y="1921668"/>
                      <a:pt x="620958" y="1662113"/>
                      <a:pt x="618180" y="1395413"/>
                    </a:cubicBezTo>
                    <a:lnTo>
                      <a:pt x="543171" y="1590675"/>
                    </a:lnTo>
                    <a:cubicBezTo>
                      <a:pt x="501499" y="1627584"/>
                      <a:pt x="490784" y="1651398"/>
                      <a:pt x="397915" y="1710928"/>
                    </a:cubicBezTo>
                    <a:cubicBezTo>
                      <a:pt x="338780" y="1754187"/>
                      <a:pt x="259405" y="1798639"/>
                      <a:pt x="178839" y="1877616"/>
                    </a:cubicBezTo>
                    <a:cubicBezTo>
                      <a:pt x="169711" y="1912144"/>
                      <a:pt x="159194" y="1931392"/>
                      <a:pt x="151455" y="1981200"/>
                    </a:cubicBezTo>
                    <a:cubicBezTo>
                      <a:pt x="143716" y="2031008"/>
                      <a:pt x="138755" y="2111375"/>
                      <a:pt x="132405" y="2176463"/>
                    </a:cubicBezTo>
                    <a:lnTo>
                      <a:pt x="141930" y="2260998"/>
                    </a:lnTo>
                    <a:cubicBezTo>
                      <a:pt x="73668" y="2228851"/>
                      <a:pt x="62555" y="2172891"/>
                      <a:pt x="22868" y="2128838"/>
                    </a:cubicBezTo>
                    <a:cubicBezTo>
                      <a:pt x="15724" y="2034382"/>
                      <a:pt x="-5707" y="1975644"/>
                      <a:pt x="1437" y="1845469"/>
                    </a:cubicBezTo>
                    <a:cubicBezTo>
                      <a:pt x="41918" y="1710531"/>
                      <a:pt x="160980" y="1568451"/>
                      <a:pt x="91924" y="1585913"/>
                    </a:cubicBezTo>
                    <a:cubicBezTo>
                      <a:pt x="90336" y="1477962"/>
                      <a:pt x="181618" y="1422400"/>
                      <a:pt x="230037" y="1345406"/>
                    </a:cubicBezTo>
                    <a:cubicBezTo>
                      <a:pt x="460224" y="1237457"/>
                      <a:pt x="454668" y="1227137"/>
                      <a:pt x="565793" y="1152525"/>
                    </a:cubicBezTo>
                    <a:lnTo>
                      <a:pt x="584843" y="990600"/>
                    </a:lnTo>
                    <a:lnTo>
                      <a:pt x="565793" y="758428"/>
                    </a:lnTo>
                    <a:cubicBezTo>
                      <a:pt x="654692" y="596503"/>
                      <a:pt x="657868" y="517923"/>
                      <a:pt x="694380" y="400051"/>
                    </a:cubicBezTo>
                    <a:cubicBezTo>
                      <a:pt x="754308" y="311151"/>
                      <a:pt x="783280" y="216298"/>
                      <a:pt x="874164" y="133351"/>
                    </a:cubicBezTo>
                    <a:cubicBezTo>
                      <a:pt x="970208" y="41276"/>
                      <a:pt x="1026961" y="28971"/>
                      <a:pt x="1123005" y="0"/>
                    </a:cubicBezTo>
                    <a:cubicBezTo>
                      <a:pt x="1231352" y="25003"/>
                      <a:pt x="1270642" y="38100"/>
                      <a:pt x="1356367" y="66675"/>
                    </a:cubicBezTo>
                    <a:close/>
                  </a:path>
                </a:pathLst>
              </a:custGeom>
              <a:gradFill flip="none" rotWithShape="1">
                <a:gsLst>
                  <a:gs pos="45000">
                    <a:srgbClr val="FFD85B"/>
                  </a:gs>
                  <a:gs pos="100000">
                    <a:srgbClr val="C000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36" name="Obraz 35">
                <a:extLst>
                  <a:ext uri="{FF2B5EF4-FFF2-40B4-BE49-F238E27FC236}">
                    <a16:creationId xmlns:a16="http://schemas.microsoft.com/office/drawing/2014/main" id="{EBC10A4E-D3D4-45E5-A529-A1801CFAE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616764" y="838619"/>
                <a:ext cx="2271879" cy="6237239"/>
              </a:xfrm>
              <a:prstGeom prst="rect">
                <a:avLst/>
              </a:prstGeom>
            </p:spPr>
          </p:pic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B3FB12B1-5B0E-4F1B-A600-890A22392367}"/>
                </a:ext>
              </a:extLst>
            </p:cNvPr>
            <p:cNvGrpSpPr/>
            <p:nvPr/>
          </p:nvGrpSpPr>
          <p:grpSpPr>
            <a:xfrm>
              <a:off x="4022948" y="1007368"/>
              <a:ext cx="5296688" cy="2071542"/>
              <a:chOff x="4054123" y="893836"/>
              <a:chExt cx="5296688" cy="2071542"/>
            </a:xfrm>
          </p:grpSpPr>
          <p:sp>
            <p:nvSpPr>
              <p:cNvPr id="38" name="Strzałka: w prawo 37">
                <a:extLst>
                  <a:ext uri="{FF2B5EF4-FFF2-40B4-BE49-F238E27FC236}">
                    <a16:creationId xmlns:a16="http://schemas.microsoft.com/office/drawing/2014/main" id="{EE2E9BE2-9220-4BDE-ACBB-38A795811C79}"/>
                  </a:ext>
                </a:extLst>
              </p:cNvPr>
              <p:cNvSpPr/>
              <p:nvPr/>
            </p:nvSpPr>
            <p:spPr>
              <a:xfrm rot="10800000">
                <a:off x="4054123" y="893836"/>
                <a:ext cx="5093494" cy="936104"/>
              </a:xfrm>
              <a:prstGeom prst="rightArrow">
                <a:avLst>
                  <a:gd name="adj1" fmla="val 42595"/>
                  <a:gd name="adj2" fmla="val 98053"/>
                </a:avLst>
              </a:prstGeom>
              <a:solidFill>
                <a:srgbClr val="2078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rgbClr val="00486C"/>
                  </a:solidFill>
                </a:endParaRPr>
              </a:p>
            </p:txBody>
          </p:sp>
          <p:sp>
            <p:nvSpPr>
              <p:cNvPr id="39" name="Strzałka: w prawo 38">
                <a:extLst>
                  <a:ext uri="{FF2B5EF4-FFF2-40B4-BE49-F238E27FC236}">
                    <a16:creationId xmlns:a16="http://schemas.microsoft.com/office/drawing/2014/main" id="{ACEBDFB3-247D-4F85-B5F8-B84D28D9B411}"/>
                  </a:ext>
                </a:extLst>
              </p:cNvPr>
              <p:cNvSpPr/>
              <p:nvPr/>
            </p:nvSpPr>
            <p:spPr>
              <a:xfrm>
                <a:off x="4257317" y="2029274"/>
                <a:ext cx="5093494" cy="936104"/>
              </a:xfrm>
              <a:prstGeom prst="rightArrow">
                <a:avLst>
                  <a:gd name="adj1" fmla="val 42595"/>
                  <a:gd name="adj2" fmla="val 98053"/>
                </a:avLst>
              </a:prstGeom>
              <a:solidFill>
                <a:srgbClr val="2078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rgbClr val="00486C"/>
                  </a:solidFill>
                </a:endParaRPr>
              </a:p>
            </p:txBody>
          </p:sp>
        </p:grpSp>
      </p:grp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5210BA7E-3C10-42EE-9415-130E498A186E}"/>
              </a:ext>
            </a:extLst>
          </p:cNvPr>
          <p:cNvSpPr txBox="1"/>
          <p:nvPr/>
        </p:nvSpPr>
        <p:spPr>
          <a:xfrm>
            <a:off x="5258088" y="3164246"/>
            <a:ext cx="23964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fileo</a:t>
            </a:r>
            <a:endParaRPr lang="pl-PL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3D8ADF4B-8872-4129-A89B-4C8D2BEA65D6}"/>
              </a:ext>
            </a:extLst>
          </p:cNvPr>
          <p:cNvSpPr txBox="1"/>
          <p:nvPr/>
        </p:nvSpPr>
        <p:spPr>
          <a:xfrm>
            <a:off x="5391100" y="4751784"/>
            <a:ext cx="2130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eros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E5242A9A-FF5D-4D70-AAD4-E122729518DF}"/>
              </a:ext>
            </a:extLst>
          </p:cNvPr>
          <p:cNvSpPr txBox="1"/>
          <p:nvPr/>
        </p:nvSpPr>
        <p:spPr>
          <a:xfrm>
            <a:off x="5246864" y="1558842"/>
            <a:ext cx="2418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agape</a:t>
            </a:r>
            <a:endParaRPr lang="pl-PL" sz="6000" b="1" dirty="0">
              <a:solidFill>
                <a:srgbClr val="2078D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1D35686-FAA1-4A46-9271-C6B9A4485712}"/>
              </a:ext>
            </a:extLst>
          </p:cNvPr>
          <p:cNvSpPr txBox="1"/>
          <p:nvPr/>
        </p:nvSpPr>
        <p:spPr>
          <a:xfrm>
            <a:off x="4322203" y="3164246"/>
            <a:ext cx="45684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zakochanie</a:t>
            </a:r>
            <a:endParaRPr lang="pl-PL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2F5BC27-4401-4AE6-AC06-1435918721B0}"/>
              </a:ext>
            </a:extLst>
          </p:cNvPr>
          <p:cNvSpPr txBox="1"/>
          <p:nvPr/>
        </p:nvSpPr>
        <p:spPr>
          <a:xfrm>
            <a:off x="4455216" y="4751784"/>
            <a:ext cx="4061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zauroczenie</a:t>
            </a:r>
            <a:endParaRPr lang="pl-PL" sz="60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358136BF-3FA8-4CCE-BFC5-8832D3270700}"/>
              </a:ext>
            </a:extLst>
          </p:cNvPr>
          <p:cNvSpPr txBox="1"/>
          <p:nvPr/>
        </p:nvSpPr>
        <p:spPr>
          <a:xfrm>
            <a:off x="4310980" y="1558842"/>
            <a:ext cx="4611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2078D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 z siebie</a:t>
            </a:r>
            <a:endParaRPr lang="pl-PL" sz="6000" b="1" dirty="0">
              <a:solidFill>
                <a:srgbClr val="2078D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77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8EDE448F-0D06-4DFF-BAA5-3F9216FABD39}"/>
              </a:ext>
            </a:extLst>
          </p:cNvPr>
          <p:cNvSpPr/>
          <p:nvPr/>
        </p:nvSpPr>
        <p:spPr>
          <a:xfrm>
            <a:off x="1898650" y="5039816"/>
            <a:ext cx="9001125" cy="9387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kern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 prezentacji zacytowano następujące klipy filmowe i ścieżki dźwiękowe: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500" kern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(na podstawie Art. 29 Ustawy o prawie autorskim i prawach i prawach pokrewnych z dnia 4 lutego 1994)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kern="0" dirty="0">
                <a:ln w="0"/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Film Wydawnictwa RUBIKON </a:t>
            </a:r>
            <a:r>
              <a:rPr lang="pl-PL" sz="2000" i="1" kern="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Filiżanka czekolady</a:t>
            </a:r>
          </a:p>
        </p:txBody>
      </p:sp>
      <p:sp>
        <p:nvSpPr>
          <p:cNvPr id="18" name="pole tekstowe 6">
            <a:extLst>
              <a:ext uri="{FF2B5EF4-FFF2-40B4-BE49-F238E27FC236}">
                <a16:creationId xmlns:a16="http://schemas.microsoft.com/office/drawing/2014/main" id="{9BDD9BFA-4274-4D7C-B6C7-B40FC3809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976" y="6327249"/>
            <a:ext cx="8820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FUNDACJA CZYSTE SERCA</a:t>
            </a:r>
          </a:p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2018 </a:t>
            </a:r>
            <a:r>
              <a:rPr lang="pl-PL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pl-PL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lang="pl-PL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reserved</a:t>
            </a:r>
            <a:endParaRPr lang="pl-PL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1458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pl-PL" sz="1701" ker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40F5B2C-5F19-4EE1-B45C-3AC6BB891B49}"/>
              </a:ext>
            </a:extLst>
          </p:cNvPr>
          <p:cNvSpPr txBox="1"/>
          <p:nvPr/>
        </p:nvSpPr>
        <p:spPr>
          <a:xfrm>
            <a:off x="3446884" y="2087488"/>
            <a:ext cx="63339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5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Miłość</a:t>
            </a:r>
            <a:br>
              <a:rPr lang="pl-PL" sz="5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5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niejedno </a:t>
            </a:r>
            <a:br>
              <a:rPr lang="pl-PL" sz="5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5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 imię</a:t>
            </a:r>
            <a:endParaRPr lang="pl-PL" sz="66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C7B665D-8A1C-420F-BA7C-850BBCE21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496" y="405790"/>
            <a:ext cx="3143008" cy="638773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0C0E037-B6DA-471C-A8C2-54668F431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81">
            <a:off x="1956261" y="270786"/>
            <a:ext cx="2886688" cy="67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83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pl-PL" sz="1701" kern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B23A6D2D-ADD0-47ED-9AE3-88B0FB1E33AB}"/>
              </a:ext>
            </a:extLst>
          </p:cNvPr>
          <p:cNvSpPr/>
          <p:nvPr/>
        </p:nvSpPr>
        <p:spPr>
          <a:xfrm>
            <a:off x="3827099" y="3815680"/>
            <a:ext cx="5330486" cy="936104"/>
          </a:xfrm>
          <a:prstGeom prst="rightArrow">
            <a:avLst>
              <a:gd name="adj1" fmla="val 41019"/>
              <a:gd name="adj2" fmla="val 97265"/>
            </a:avLst>
          </a:prstGeom>
          <a:gradFill flip="none" rotWithShape="1">
            <a:gsLst>
              <a:gs pos="0">
                <a:srgbClr val="FF0000"/>
              </a:gs>
              <a:gs pos="19000">
                <a:srgbClr val="FFFF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B4D9CDC2-7ECA-48CD-985B-02B3F234A94D}"/>
              </a:ext>
            </a:extLst>
          </p:cNvPr>
          <p:cNvSpPr/>
          <p:nvPr/>
        </p:nvSpPr>
        <p:spPr>
          <a:xfrm rot="10800000">
            <a:off x="4054123" y="2375520"/>
            <a:ext cx="5093494" cy="936104"/>
          </a:xfrm>
          <a:prstGeom prst="rightArrow">
            <a:avLst>
              <a:gd name="adj1" fmla="val 42595"/>
              <a:gd name="adj2" fmla="val 98053"/>
            </a:avLst>
          </a:prstGeom>
          <a:gradFill flip="none" rotWithShape="1">
            <a:gsLst>
              <a:gs pos="73000">
                <a:srgbClr val="FF00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0FC1E6ED-7549-4FE8-9ACB-3ADBB629A9A9}"/>
              </a:ext>
            </a:extLst>
          </p:cNvPr>
          <p:cNvGrpSpPr/>
          <p:nvPr/>
        </p:nvGrpSpPr>
        <p:grpSpPr>
          <a:xfrm>
            <a:off x="1070620" y="503312"/>
            <a:ext cx="2327494" cy="6134352"/>
            <a:chOff x="1784239" y="503312"/>
            <a:chExt cx="2327494" cy="6134352"/>
          </a:xfrm>
        </p:grpSpPr>
        <p:sp>
          <p:nvSpPr>
            <p:cNvPr id="17" name="Dowolny kształt: kształt 16">
              <a:extLst>
                <a:ext uri="{FF2B5EF4-FFF2-40B4-BE49-F238E27FC236}">
                  <a16:creationId xmlns:a16="http://schemas.microsoft.com/office/drawing/2014/main" id="{6E2311B1-27D1-45D6-84D4-DF39E45C6FEF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8" name="Obraz 17">
              <a:extLst>
                <a:ext uri="{FF2B5EF4-FFF2-40B4-BE49-F238E27FC236}">
                  <a16:creationId xmlns:a16="http://schemas.microsoft.com/office/drawing/2014/main" id="{436352C5-9B6D-4492-BBFD-64847180A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7DF1FCAC-2F53-4104-86B4-98D02BCD9522}"/>
              </a:ext>
            </a:extLst>
          </p:cNvPr>
          <p:cNvGrpSpPr/>
          <p:nvPr/>
        </p:nvGrpSpPr>
        <p:grpSpPr>
          <a:xfrm>
            <a:off x="9529415" y="584097"/>
            <a:ext cx="2271879" cy="6237239"/>
            <a:chOff x="7616764" y="838619"/>
            <a:chExt cx="2271879" cy="6237239"/>
          </a:xfrm>
        </p:grpSpPr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2B282216-E499-4615-B260-61D164C857F9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EA9A36C0-777F-4BCA-A692-832A4CFA4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76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pl-PL" sz="1701" ker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1FD8A27-6964-4B39-8067-11AF0C5CD274}"/>
              </a:ext>
            </a:extLst>
          </p:cNvPr>
          <p:cNvSpPr txBox="1"/>
          <p:nvPr/>
        </p:nvSpPr>
        <p:spPr>
          <a:xfrm>
            <a:off x="3809156" y="1666329"/>
            <a:ext cx="6333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wyobraźnia</a:t>
            </a:r>
            <a:endParaRPr lang="pl-PL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F9946AD-3AFB-4B6D-8231-EDA01EDE1B04}"/>
              </a:ext>
            </a:extLst>
          </p:cNvPr>
          <p:cNvSpPr txBox="1"/>
          <p:nvPr/>
        </p:nvSpPr>
        <p:spPr>
          <a:xfrm>
            <a:off x="3004524" y="3246923"/>
            <a:ext cx="6333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cielesność</a:t>
            </a:r>
            <a:endParaRPr lang="pl-PL" sz="6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CBC0B45A-3A73-42CA-AD82-C63286115655}"/>
              </a:ext>
            </a:extLst>
          </p:cNvPr>
          <p:cNvSpPr/>
          <p:nvPr/>
        </p:nvSpPr>
        <p:spPr>
          <a:xfrm>
            <a:off x="3827099" y="3815680"/>
            <a:ext cx="5330486" cy="936104"/>
          </a:xfrm>
          <a:prstGeom prst="rightArrow">
            <a:avLst>
              <a:gd name="adj1" fmla="val 41019"/>
              <a:gd name="adj2" fmla="val 97265"/>
            </a:avLst>
          </a:prstGeom>
          <a:gradFill flip="none" rotWithShape="1">
            <a:gsLst>
              <a:gs pos="0">
                <a:srgbClr val="FF0000"/>
              </a:gs>
              <a:gs pos="19000">
                <a:srgbClr val="FFFF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EE78096E-8309-487F-A24F-8145BFBAF26F}"/>
              </a:ext>
            </a:extLst>
          </p:cNvPr>
          <p:cNvSpPr/>
          <p:nvPr/>
        </p:nvSpPr>
        <p:spPr>
          <a:xfrm rot="10800000">
            <a:off x="4054123" y="2375520"/>
            <a:ext cx="5093494" cy="936104"/>
          </a:xfrm>
          <a:prstGeom prst="rightArrow">
            <a:avLst>
              <a:gd name="adj1" fmla="val 42595"/>
              <a:gd name="adj2" fmla="val 98053"/>
            </a:avLst>
          </a:prstGeom>
          <a:gradFill flip="none" rotWithShape="1">
            <a:gsLst>
              <a:gs pos="73000">
                <a:srgbClr val="FF00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D130DB2-EC19-457D-9240-0E6C2711796C}"/>
              </a:ext>
            </a:extLst>
          </p:cNvPr>
          <p:cNvGrpSpPr/>
          <p:nvPr/>
        </p:nvGrpSpPr>
        <p:grpSpPr>
          <a:xfrm>
            <a:off x="1070620" y="503312"/>
            <a:ext cx="2327494" cy="6134352"/>
            <a:chOff x="1784239" y="503312"/>
            <a:chExt cx="2327494" cy="6134352"/>
          </a:xfrm>
        </p:grpSpPr>
        <p:sp>
          <p:nvSpPr>
            <p:cNvPr id="19" name="Dowolny kształt: kształt 18">
              <a:extLst>
                <a:ext uri="{FF2B5EF4-FFF2-40B4-BE49-F238E27FC236}">
                  <a16:creationId xmlns:a16="http://schemas.microsoft.com/office/drawing/2014/main" id="{18BAC103-697B-4A3F-A1CF-6323A97F844D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90F55935-8702-47E8-B65E-E321FB852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21" name="Grupa 20">
            <a:extLst>
              <a:ext uri="{FF2B5EF4-FFF2-40B4-BE49-F238E27FC236}">
                <a16:creationId xmlns:a16="http://schemas.microsoft.com/office/drawing/2014/main" id="{CBD5513E-23D1-41D4-803F-8332A110CEA7}"/>
              </a:ext>
            </a:extLst>
          </p:cNvPr>
          <p:cNvGrpSpPr/>
          <p:nvPr/>
        </p:nvGrpSpPr>
        <p:grpSpPr>
          <a:xfrm>
            <a:off x="9529415" y="584097"/>
            <a:ext cx="2271879" cy="6237239"/>
            <a:chOff x="7616764" y="838619"/>
            <a:chExt cx="2271879" cy="6237239"/>
          </a:xfrm>
        </p:grpSpPr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3B93501F-BC23-4343-A6CE-E874155E26A9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3" name="Obraz 22">
              <a:extLst>
                <a:ext uri="{FF2B5EF4-FFF2-40B4-BE49-F238E27FC236}">
                  <a16:creationId xmlns:a16="http://schemas.microsoft.com/office/drawing/2014/main" id="{E16DD68D-EF26-42CF-B105-42E9F8EA9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5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pl-PL" sz="1701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Filizanka czekolady 1">
            <a:hlinkClick r:id="" action="ppaction://media"/>
            <a:extLst>
              <a:ext uri="{FF2B5EF4-FFF2-40B4-BE49-F238E27FC236}">
                <a16:creationId xmlns:a16="http://schemas.microsoft.com/office/drawing/2014/main" id="{1C04C056-DABD-499E-B3E7-9D874318B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74" y="0"/>
            <a:ext cx="12803699" cy="71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64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pl-PL" sz="1701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Filizanka czekolady 2">
            <a:hlinkClick r:id="" action="ppaction://media"/>
            <a:extLst>
              <a:ext uri="{FF2B5EF4-FFF2-40B4-BE49-F238E27FC236}">
                <a16:creationId xmlns:a16="http://schemas.microsoft.com/office/drawing/2014/main" id="{34A864E6-A6F8-4263-B44E-968277B6CE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6085"/>
            <a:ext cx="12798425" cy="71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1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pl-PL" sz="1701" ker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779798E2-BBB4-470A-A926-5CB581AAF5F6}"/>
              </a:ext>
            </a:extLst>
          </p:cNvPr>
          <p:cNvGrpSpPr/>
          <p:nvPr/>
        </p:nvGrpSpPr>
        <p:grpSpPr>
          <a:xfrm>
            <a:off x="3827099" y="1666329"/>
            <a:ext cx="5330486" cy="3085455"/>
            <a:chOff x="3827099" y="1666329"/>
            <a:chExt cx="5330486" cy="3085455"/>
          </a:xfrm>
        </p:grpSpPr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B87823FF-34CE-4AD9-9A82-77D555470EAF}"/>
                </a:ext>
              </a:extLst>
            </p:cNvPr>
            <p:cNvSpPr txBox="1"/>
            <p:nvPr/>
          </p:nvSpPr>
          <p:spPr>
            <a:xfrm>
              <a:off x="5176828" y="1666329"/>
              <a:ext cx="359864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l-PL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wyobraźnia</a:t>
              </a:r>
              <a:endParaRPr lang="pl-PL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25A71A98-43BF-4195-B433-C691A9F33001}"/>
                </a:ext>
              </a:extLst>
            </p:cNvPr>
            <p:cNvSpPr txBox="1"/>
            <p:nvPr/>
          </p:nvSpPr>
          <p:spPr>
            <a:xfrm>
              <a:off x="4431660" y="3242370"/>
              <a:ext cx="34797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l-PL" sz="48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cielesność</a:t>
              </a:r>
              <a:endParaRPr lang="pl-PL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Strzałka: w prawo 19">
              <a:extLst>
                <a:ext uri="{FF2B5EF4-FFF2-40B4-BE49-F238E27FC236}">
                  <a16:creationId xmlns:a16="http://schemas.microsoft.com/office/drawing/2014/main" id="{1D086D2C-C43A-4F71-9E01-756D355CF7E3}"/>
                </a:ext>
              </a:extLst>
            </p:cNvPr>
            <p:cNvSpPr/>
            <p:nvPr/>
          </p:nvSpPr>
          <p:spPr>
            <a:xfrm>
              <a:off x="3827099" y="3815680"/>
              <a:ext cx="5330486" cy="936104"/>
            </a:xfrm>
            <a:prstGeom prst="rightArrow">
              <a:avLst>
                <a:gd name="adj1" fmla="val 41019"/>
                <a:gd name="adj2" fmla="val 97265"/>
              </a:avLst>
            </a:prstGeom>
            <a:gradFill flip="none" rotWithShape="1">
              <a:gsLst>
                <a:gs pos="0">
                  <a:srgbClr val="FF0000"/>
                </a:gs>
                <a:gs pos="19000">
                  <a:srgbClr val="FFFF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Strzałka: w prawo 20">
              <a:extLst>
                <a:ext uri="{FF2B5EF4-FFF2-40B4-BE49-F238E27FC236}">
                  <a16:creationId xmlns:a16="http://schemas.microsoft.com/office/drawing/2014/main" id="{C1EC64A1-5893-4E5B-A7DB-4444CD3326B6}"/>
                </a:ext>
              </a:extLst>
            </p:cNvPr>
            <p:cNvSpPr/>
            <p:nvPr/>
          </p:nvSpPr>
          <p:spPr>
            <a:xfrm rot="10800000">
              <a:off x="4054123" y="2375520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gradFill flip="none" rotWithShape="1">
              <a:gsLst>
                <a:gs pos="7300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850B0A93-F5DF-4A62-BCCA-A2666990CA0F}"/>
              </a:ext>
            </a:extLst>
          </p:cNvPr>
          <p:cNvGrpSpPr/>
          <p:nvPr/>
        </p:nvGrpSpPr>
        <p:grpSpPr>
          <a:xfrm>
            <a:off x="1070620" y="503312"/>
            <a:ext cx="2327494" cy="6134352"/>
            <a:chOff x="1784239" y="503312"/>
            <a:chExt cx="2327494" cy="6134352"/>
          </a:xfrm>
        </p:grpSpPr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7621D813-0409-4710-A23C-28F27E81583F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4" name="Obraz 23">
              <a:extLst>
                <a:ext uri="{FF2B5EF4-FFF2-40B4-BE49-F238E27FC236}">
                  <a16:creationId xmlns:a16="http://schemas.microsoft.com/office/drawing/2014/main" id="{41FAFA66-AF5A-4766-8BA6-F48F7A46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30E50034-50B5-4F4C-93DA-1EC6CAB50C5C}"/>
              </a:ext>
            </a:extLst>
          </p:cNvPr>
          <p:cNvGrpSpPr/>
          <p:nvPr/>
        </p:nvGrpSpPr>
        <p:grpSpPr>
          <a:xfrm>
            <a:off x="9529415" y="584097"/>
            <a:ext cx="2271879" cy="6237239"/>
            <a:chOff x="7616764" y="838619"/>
            <a:chExt cx="2271879" cy="6237239"/>
          </a:xfrm>
        </p:grpSpPr>
        <p:sp>
          <p:nvSpPr>
            <p:cNvPr id="26" name="Dowolny kształt: kształt 25">
              <a:extLst>
                <a:ext uri="{FF2B5EF4-FFF2-40B4-BE49-F238E27FC236}">
                  <a16:creationId xmlns:a16="http://schemas.microsoft.com/office/drawing/2014/main" id="{D9ECFC3C-FD51-4A42-84D2-E75728175957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C54F96E9-6423-4537-9DBA-151CE5B2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42AF2E85-E876-49E6-A263-2AD4C98BE66E}"/>
              </a:ext>
            </a:extLst>
          </p:cNvPr>
          <p:cNvGrpSpPr/>
          <p:nvPr/>
        </p:nvGrpSpPr>
        <p:grpSpPr>
          <a:xfrm>
            <a:off x="4054123" y="893836"/>
            <a:ext cx="5296688" cy="2071542"/>
            <a:chOff x="4054123" y="893836"/>
            <a:chExt cx="5296688" cy="2071542"/>
          </a:xfrm>
        </p:grpSpPr>
        <p:sp>
          <p:nvSpPr>
            <p:cNvPr id="28" name="Strzałka: w prawo 27">
              <a:extLst>
                <a:ext uri="{FF2B5EF4-FFF2-40B4-BE49-F238E27FC236}">
                  <a16:creationId xmlns:a16="http://schemas.microsoft.com/office/drawing/2014/main" id="{4C5B2436-E2CB-4511-B709-B8ED595D53BF}"/>
                </a:ext>
              </a:extLst>
            </p:cNvPr>
            <p:cNvSpPr/>
            <p:nvPr/>
          </p:nvSpPr>
          <p:spPr>
            <a:xfrm rot="10800000">
              <a:off x="4054123" y="893836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00486C"/>
                </a:solidFill>
              </a:endParaRPr>
            </a:p>
          </p:txBody>
        </p:sp>
        <p:sp>
          <p:nvSpPr>
            <p:cNvPr id="29" name="Strzałka: w prawo 28">
              <a:extLst>
                <a:ext uri="{FF2B5EF4-FFF2-40B4-BE49-F238E27FC236}">
                  <a16:creationId xmlns:a16="http://schemas.microsoft.com/office/drawing/2014/main" id="{ED78664F-495B-47FD-86CF-98A6EEB42A69}"/>
                </a:ext>
              </a:extLst>
            </p:cNvPr>
            <p:cNvSpPr/>
            <p:nvPr/>
          </p:nvSpPr>
          <p:spPr>
            <a:xfrm>
              <a:off x="4257317" y="2029274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00486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767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167E-6 -4.98346E-6 L 1.7167E-6 0.167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6B7A0184-BFA3-4538-AB44-15FF1327AC2B}"/>
              </a:ext>
            </a:extLst>
          </p:cNvPr>
          <p:cNvSpPr/>
          <p:nvPr/>
        </p:nvSpPr>
        <p:spPr>
          <a:xfrm flipH="1">
            <a:off x="9775742" y="1373740"/>
            <a:ext cx="2071668" cy="4974939"/>
          </a:xfrm>
          <a:custGeom>
            <a:avLst/>
            <a:gdLst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43025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50019 w 2271713"/>
              <a:gd name="connsiteY68" fmla="*/ 1564482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92869 w 2271713"/>
              <a:gd name="connsiteY68" fmla="*/ 1585913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60980 w 2270768"/>
              <a:gd name="connsiteY62" fmla="*/ 1938338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0086 w 2270768"/>
              <a:gd name="connsiteY58" fmla="*/ 2187178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9611 w 2270768"/>
              <a:gd name="connsiteY58" fmla="*/ 217646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301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88419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47972 w 2270768"/>
              <a:gd name="connsiteY45" fmla="*/ 1459707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84880 w 2270768"/>
              <a:gd name="connsiteY74" fmla="*/ 132160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56367 w 2270768"/>
              <a:gd name="connsiteY0" fmla="*/ 6667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37331 w 2270768"/>
              <a:gd name="connsiteY2" fmla="*/ 28455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1871 w 2270768"/>
              <a:gd name="connsiteY16" fmla="*/ 1570434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02827 w 2270768"/>
              <a:gd name="connsiteY17" fmla="*/ 181927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07614 w 2270768"/>
              <a:gd name="connsiteY18" fmla="*/ 1995488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4277 w 2270768"/>
              <a:gd name="connsiteY23" fmla="*/ 3626644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270768" h="5453063">
                <a:moveTo>
                  <a:pt x="1356367" y="66675"/>
                </a:moveTo>
                <a:lnTo>
                  <a:pt x="1449236" y="196453"/>
                </a:lnTo>
                <a:lnTo>
                  <a:pt x="1427806" y="304799"/>
                </a:lnTo>
                <a:lnTo>
                  <a:pt x="1508768" y="466725"/>
                </a:lnTo>
                <a:cubicBezTo>
                  <a:pt x="1539724" y="652861"/>
                  <a:pt x="1499243" y="660400"/>
                  <a:pt x="1494480" y="757238"/>
                </a:cubicBezTo>
                <a:lnTo>
                  <a:pt x="1427805" y="928688"/>
                </a:lnTo>
                <a:lnTo>
                  <a:pt x="1589730" y="917973"/>
                </a:lnTo>
                <a:cubicBezTo>
                  <a:pt x="1736178" y="1002904"/>
                  <a:pt x="1819521" y="1097360"/>
                  <a:pt x="1938584" y="1183482"/>
                </a:cubicBezTo>
                <a:lnTo>
                  <a:pt x="2252909" y="1508522"/>
                </a:lnTo>
                <a:lnTo>
                  <a:pt x="2270768" y="1552575"/>
                </a:lnTo>
                <a:lnTo>
                  <a:pt x="1961205" y="1871663"/>
                </a:lnTo>
                <a:lnTo>
                  <a:pt x="1820711" y="1999061"/>
                </a:lnTo>
                <a:lnTo>
                  <a:pt x="1723080" y="1947863"/>
                </a:lnTo>
                <a:lnTo>
                  <a:pt x="2030261" y="1552576"/>
                </a:lnTo>
                <a:cubicBezTo>
                  <a:pt x="1905245" y="1456532"/>
                  <a:pt x="1813568" y="1347391"/>
                  <a:pt x="1655214" y="1264444"/>
                </a:cubicBezTo>
                <a:cubicBezTo>
                  <a:pt x="1654024" y="1319213"/>
                  <a:pt x="1652833" y="1373981"/>
                  <a:pt x="1651643" y="1428750"/>
                </a:cubicBezTo>
                <a:cubicBezTo>
                  <a:pt x="1631005" y="1476375"/>
                  <a:pt x="1611558" y="1533525"/>
                  <a:pt x="1573061" y="1571625"/>
                </a:cubicBezTo>
                <a:cubicBezTo>
                  <a:pt x="1588142" y="1648222"/>
                  <a:pt x="1586556" y="1739105"/>
                  <a:pt x="1618305" y="1801415"/>
                </a:cubicBezTo>
                <a:cubicBezTo>
                  <a:pt x="1655215" y="1909761"/>
                  <a:pt x="1729032" y="1952625"/>
                  <a:pt x="1817139" y="1997869"/>
                </a:cubicBezTo>
                <a:lnTo>
                  <a:pt x="1823093" y="2105025"/>
                </a:lnTo>
                <a:cubicBezTo>
                  <a:pt x="1876671" y="2209006"/>
                  <a:pt x="1931440" y="2271316"/>
                  <a:pt x="1983827" y="2416969"/>
                </a:cubicBezTo>
                <a:cubicBezTo>
                  <a:pt x="2015577" y="2596754"/>
                  <a:pt x="2008038" y="2647951"/>
                  <a:pt x="1976684" y="2782492"/>
                </a:cubicBezTo>
                <a:lnTo>
                  <a:pt x="1856430" y="3167063"/>
                </a:lnTo>
                <a:cubicBezTo>
                  <a:pt x="1829443" y="3335735"/>
                  <a:pt x="1783405" y="3407965"/>
                  <a:pt x="1775468" y="3673078"/>
                </a:cubicBezTo>
                <a:lnTo>
                  <a:pt x="1477811" y="4510088"/>
                </a:lnTo>
                <a:lnTo>
                  <a:pt x="1389705" y="4826794"/>
                </a:lnTo>
                <a:cubicBezTo>
                  <a:pt x="1454793" y="4939506"/>
                  <a:pt x="1519880" y="5028407"/>
                  <a:pt x="1584968" y="5129213"/>
                </a:cubicBezTo>
                <a:lnTo>
                  <a:pt x="1727843" y="5219700"/>
                </a:lnTo>
                <a:lnTo>
                  <a:pt x="1733795" y="5263753"/>
                </a:lnTo>
                <a:lnTo>
                  <a:pt x="1642118" y="5262563"/>
                </a:lnTo>
                <a:lnTo>
                  <a:pt x="1395658" y="5138737"/>
                </a:lnTo>
                <a:lnTo>
                  <a:pt x="1332555" y="5167313"/>
                </a:lnTo>
                <a:cubicBezTo>
                  <a:pt x="1261118" y="5166123"/>
                  <a:pt x="1246830" y="5098257"/>
                  <a:pt x="1213493" y="5082779"/>
                </a:cubicBezTo>
                <a:lnTo>
                  <a:pt x="1224208" y="5239942"/>
                </a:lnTo>
                <a:lnTo>
                  <a:pt x="1099193" y="5453063"/>
                </a:lnTo>
                <a:cubicBezTo>
                  <a:pt x="1073793" y="5437585"/>
                  <a:pt x="1065061" y="5461398"/>
                  <a:pt x="1022993" y="5406629"/>
                </a:cubicBezTo>
                <a:lnTo>
                  <a:pt x="1022993" y="5148263"/>
                </a:lnTo>
                <a:lnTo>
                  <a:pt x="1184918" y="4848225"/>
                </a:lnTo>
                <a:cubicBezTo>
                  <a:pt x="1209524" y="4597400"/>
                  <a:pt x="1207936" y="4473972"/>
                  <a:pt x="1258736" y="4095750"/>
                </a:cubicBezTo>
                <a:cubicBezTo>
                  <a:pt x="1312712" y="3857228"/>
                  <a:pt x="1369068" y="3716338"/>
                  <a:pt x="1424234" y="3526632"/>
                </a:cubicBezTo>
                <a:lnTo>
                  <a:pt x="1261118" y="3328988"/>
                </a:lnTo>
                <a:lnTo>
                  <a:pt x="1146818" y="2981325"/>
                </a:lnTo>
                <a:lnTo>
                  <a:pt x="1089668" y="2671763"/>
                </a:lnTo>
                <a:cubicBezTo>
                  <a:pt x="1089271" y="2424112"/>
                  <a:pt x="1115068" y="2281238"/>
                  <a:pt x="1127768" y="2085975"/>
                </a:cubicBezTo>
                <a:lnTo>
                  <a:pt x="946793" y="1640681"/>
                </a:lnTo>
                <a:lnTo>
                  <a:pt x="859878" y="1462088"/>
                </a:lnTo>
                <a:lnTo>
                  <a:pt x="784868" y="2143125"/>
                </a:lnTo>
                <a:lnTo>
                  <a:pt x="940839" y="2565797"/>
                </a:lnTo>
                <a:lnTo>
                  <a:pt x="981321" y="2778919"/>
                </a:lnTo>
                <a:lnTo>
                  <a:pt x="1068236" y="2896791"/>
                </a:lnTo>
                <a:cubicBezTo>
                  <a:pt x="1069427" y="2960688"/>
                  <a:pt x="1068236" y="2971007"/>
                  <a:pt x="1069427" y="3034904"/>
                </a:cubicBezTo>
                <a:lnTo>
                  <a:pt x="1039662" y="3155156"/>
                </a:lnTo>
                <a:lnTo>
                  <a:pt x="808680" y="3183731"/>
                </a:lnTo>
                <a:lnTo>
                  <a:pt x="749149" y="3074195"/>
                </a:lnTo>
                <a:lnTo>
                  <a:pt x="827730" y="2947988"/>
                </a:lnTo>
                <a:lnTo>
                  <a:pt x="903930" y="2957513"/>
                </a:lnTo>
                <a:lnTo>
                  <a:pt x="913455" y="2909888"/>
                </a:lnTo>
                <a:cubicBezTo>
                  <a:pt x="867815" y="2811860"/>
                  <a:pt x="813840" y="2732882"/>
                  <a:pt x="776534" y="2615804"/>
                </a:cubicBezTo>
                <a:cubicBezTo>
                  <a:pt x="734861" y="2455467"/>
                  <a:pt x="676521" y="2335609"/>
                  <a:pt x="626514" y="2195512"/>
                </a:cubicBezTo>
                <a:cubicBezTo>
                  <a:pt x="613020" y="1921668"/>
                  <a:pt x="620958" y="1662113"/>
                  <a:pt x="618180" y="1395413"/>
                </a:cubicBezTo>
                <a:lnTo>
                  <a:pt x="543171" y="1590675"/>
                </a:lnTo>
                <a:cubicBezTo>
                  <a:pt x="501499" y="1627584"/>
                  <a:pt x="490784" y="1651398"/>
                  <a:pt x="397915" y="1710928"/>
                </a:cubicBezTo>
                <a:cubicBezTo>
                  <a:pt x="338780" y="1754187"/>
                  <a:pt x="259405" y="1798639"/>
                  <a:pt x="178839" y="1877616"/>
                </a:cubicBezTo>
                <a:cubicBezTo>
                  <a:pt x="169711" y="1912144"/>
                  <a:pt x="159194" y="1931392"/>
                  <a:pt x="151455" y="1981200"/>
                </a:cubicBezTo>
                <a:cubicBezTo>
                  <a:pt x="143716" y="2031008"/>
                  <a:pt x="138755" y="2111375"/>
                  <a:pt x="132405" y="2176463"/>
                </a:cubicBezTo>
                <a:lnTo>
                  <a:pt x="141930" y="2260998"/>
                </a:lnTo>
                <a:cubicBezTo>
                  <a:pt x="73668" y="2228851"/>
                  <a:pt x="62555" y="2172891"/>
                  <a:pt x="22868" y="2128838"/>
                </a:cubicBezTo>
                <a:cubicBezTo>
                  <a:pt x="15724" y="2034382"/>
                  <a:pt x="-5707" y="1975644"/>
                  <a:pt x="1437" y="1845469"/>
                </a:cubicBezTo>
                <a:cubicBezTo>
                  <a:pt x="41918" y="1710531"/>
                  <a:pt x="160980" y="1568451"/>
                  <a:pt x="91924" y="1585913"/>
                </a:cubicBezTo>
                <a:cubicBezTo>
                  <a:pt x="90336" y="1477962"/>
                  <a:pt x="181618" y="1422400"/>
                  <a:pt x="230037" y="1345406"/>
                </a:cubicBezTo>
                <a:cubicBezTo>
                  <a:pt x="460224" y="1237457"/>
                  <a:pt x="454668" y="1227137"/>
                  <a:pt x="565793" y="1152525"/>
                </a:cubicBezTo>
                <a:lnTo>
                  <a:pt x="584843" y="990600"/>
                </a:lnTo>
                <a:lnTo>
                  <a:pt x="565793" y="758428"/>
                </a:lnTo>
                <a:cubicBezTo>
                  <a:pt x="654692" y="596503"/>
                  <a:pt x="657868" y="517923"/>
                  <a:pt x="694380" y="400051"/>
                </a:cubicBezTo>
                <a:cubicBezTo>
                  <a:pt x="754308" y="311151"/>
                  <a:pt x="783280" y="216298"/>
                  <a:pt x="874164" y="133351"/>
                </a:cubicBezTo>
                <a:cubicBezTo>
                  <a:pt x="970208" y="41276"/>
                  <a:pt x="1026961" y="28971"/>
                  <a:pt x="1123005" y="0"/>
                </a:cubicBezTo>
                <a:cubicBezTo>
                  <a:pt x="1231352" y="25003"/>
                  <a:pt x="1270642" y="38100"/>
                  <a:pt x="1356367" y="66675"/>
                </a:cubicBezTo>
                <a:close/>
              </a:path>
            </a:pathLst>
          </a:custGeom>
          <a:solidFill>
            <a:srgbClr val="207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Dowolny kształt: kształt 22">
            <a:extLst>
              <a:ext uri="{FF2B5EF4-FFF2-40B4-BE49-F238E27FC236}">
                <a16:creationId xmlns:a16="http://schemas.microsoft.com/office/drawing/2014/main" id="{354C4D5F-7D55-4616-B88C-F845B822B75D}"/>
              </a:ext>
            </a:extLst>
          </p:cNvPr>
          <p:cNvSpPr/>
          <p:nvPr/>
        </p:nvSpPr>
        <p:spPr>
          <a:xfrm>
            <a:off x="1297671" y="695885"/>
            <a:ext cx="2134227" cy="5705104"/>
          </a:xfrm>
          <a:custGeom>
            <a:avLst/>
            <a:gdLst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35330 w 2339340"/>
              <a:gd name="connsiteY29" fmla="*/ 2792730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0359 w 2339340"/>
              <a:gd name="connsiteY1" fmla="*/ 61436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06830 w 2339340"/>
              <a:gd name="connsiteY118" fmla="*/ 130731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15616 w 2339340"/>
              <a:gd name="connsiteY120" fmla="*/ 49293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94184 w 2339340"/>
              <a:gd name="connsiteY120" fmla="*/ 81439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21556 w 2339340"/>
              <a:gd name="connsiteY120" fmla="*/ 130255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72753 w 2339340"/>
              <a:gd name="connsiteY120" fmla="*/ 58817 h 6253401"/>
              <a:gd name="connsiteX121" fmla="*/ 1077992 w 2339340"/>
              <a:gd name="connsiteY121" fmla="*/ 0 h 625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2339340" h="6253401">
                <a:moveTo>
                  <a:pt x="1077992" y="0"/>
                </a:moveTo>
                <a:lnTo>
                  <a:pt x="970359" y="77867"/>
                </a:lnTo>
                <a:lnTo>
                  <a:pt x="967740" y="16431"/>
                </a:lnTo>
                <a:lnTo>
                  <a:pt x="872490" y="138351"/>
                </a:lnTo>
                <a:lnTo>
                  <a:pt x="849630" y="103347"/>
                </a:lnTo>
                <a:lnTo>
                  <a:pt x="804863" y="232886"/>
                </a:lnTo>
                <a:lnTo>
                  <a:pt x="782955" y="466725"/>
                </a:lnTo>
                <a:lnTo>
                  <a:pt x="754380" y="481251"/>
                </a:lnTo>
                <a:lnTo>
                  <a:pt x="781050" y="565071"/>
                </a:lnTo>
                <a:lnTo>
                  <a:pt x="822960" y="641271"/>
                </a:lnTo>
                <a:lnTo>
                  <a:pt x="887730" y="706041"/>
                </a:lnTo>
                <a:lnTo>
                  <a:pt x="925830" y="786051"/>
                </a:lnTo>
                <a:lnTo>
                  <a:pt x="925830" y="877491"/>
                </a:lnTo>
                <a:lnTo>
                  <a:pt x="803910" y="938451"/>
                </a:lnTo>
                <a:lnTo>
                  <a:pt x="701040" y="965121"/>
                </a:lnTo>
                <a:lnTo>
                  <a:pt x="556260" y="968931"/>
                </a:lnTo>
                <a:lnTo>
                  <a:pt x="403860" y="1018461"/>
                </a:lnTo>
                <a:lnTo>
                  <a:pt x="320040" y="1102281"/>
                </a:lnTo>
                <a:lnTo>
                  <a:pt x="247650" y="1292781"/>
                </a:lnTo>
                <a:lnTo>
                  <a:pt x="163830" y="1586151"/>
                </a:lnTo>
                <a:lnTo>
                  <a:pt x="83820" y="1799511"/>
                </a:lnTo>
                <a:lnTo>
                  <a:pt x="72390" y="1978581"/>
                </a:lnTo>
                <a:lnTo>
                  <a:pt x="0" y="2161461"/>
                </a:lnTo>
                <a:lnTo>
                  <a:pt x="11430" y="2268141"/>
                </a:lnTo>
                <a:lnTo>
                  <a:pt x="106680" y="2443401"/>
                </a:lnTo>
                <a:lnTo>
                  <a:pt x="243840" y="2611041"/>
                </a:lnTo>
                <a:lnTo>
                  <a:pt x="422910" y="2786301"/>
                </a:lnTo>
                <a:lnTo>
                  <a:pt x="609600" y="2946321"/>
                </a:lnTo>
                <a:lnTo>
                  <a:pt x="703183" y="3078956"/>
                </a:lnTo>
                <a:lnTo>
                  <a:pt x="711517" y="2800827"/>
                </a:lnTo>
                <a:lnTo>
                  <a:pt x="647700" y="2748201"/>
                </a:lnTo>
                <a:lnTo>
                  <a:pt x="541020" y="2553891"/>
                </a:lnTo>
                <a:lnTo>
                  <a:pt x="487680" y="2443401"/>
                </a:lnTo>
                <a:lnTo>
                  <a:pt x="293370" y="2222421"/>
                </a:lnTo>
                <a:lnTo>
                  <a:pt x="426720" y="2005251"/>
                </a:lnTo>
                <a:lnTo>
                  <a:pt x="483870" y="1894761"/>
                </a:lnTo>
                <a:lnTo>
                  <a:pt x="544830" y="1658541"/>
                </a:lnTo>
                <a:lnTo>
                  <a:pt x="636270" y="1913811"/>
                </a:lnTo>
                <a:lnTo>
                  <a:pt x="678180" y="2218611"/>
                </a:lnTo>
                <a:lnTo>
                  <a:pt x="689610" y="2504361"/>
                </a:lnTo>
                <a:lnTo>
                  <a:pt x="712470" y="2778681"/>
                </a:lnTo>
                <a:lnTo>
                  <a:pt x="701040" y="3193971"/>
                </a:lnTo>
                <a:lnTo>
                  <a:pt x="643890" y="3799761"/>
                </a:lnTo>
                <a:lnTo>
                  <a:pt x="613410" y="4272201"/>
                </a:lnTo>
                <a:lnTo>
                  <a:pt x="689610" y="4634151"/>
                </a:lnTo>
                <a:lnTo>
                  <a:pt x="803910" y="5232321"/>
                </a:lnTo>
                <a:lnTo>
                  <a:pt x="883920" y="5674281"/>
                </a:lnTo>
                <a:lnTo>
                  <a:pt x="872490" y="5700951"/>
                </a:lnTo>
                <a:lnTo>
                  <a:pt x="693420" y="5910501"/>
                </a:lnTo>
                <a:lnTo>
                  <a:pt x="541020" y="6108621"/>
                </a:lnTo>
                <a:lnTo>
                  <a:pt x="510540" y="6173391"/>
                </a:lnTo>
                <a:lnTo>
                  <a:pt x="701040" y="6108621"/>
                </a:lnTo>
                <a:lnTo>
                  <a:pt x="830580" y="6081951"/>
                </a:lnTo>
                <a:lnTo>
                  <a:pt x="952500" y="5990511"/>
                </a:lnTo>
                <a:lnTo>
                  <a:pt x="963930" y="5887641"/>
                </a:lnTo>
                <a:lnTo>
                  <a:pt x="1108710" y="5834301"/>
                </a:lnTo>
                <a:lnTo>
                  <a:pt x="1108710" y="5807631"/>
                </a:lnTo>
                <a:lnTo>
                  <a:pt x="1032510" y="5651421"/>
                </a:lnTo>
                <a:lnTo>
                  <a:pt x="1043940" y="5297091"/>
                </a:lnTo>
                <a:lnTo>
                  <a:pt x="1074420" y="4904661"/>
                </a:lnTo>
                <a:lnTo>
                  <a:pt x="1002030" y="4439841"/>
                </a:lnTo>
                <a:lnTo>
                  <a:pt x="1066800" y="4146471"/>
                </a:lnTo>
                <a:lnTo>
                  <a:pt x="1116330" y="3792141"/>
                </a:lnTo>
                <a:lnTo>
                  <a:pt x="1165860" y="3392091"/>
                </a:lnTo>
                <a:lnTo>
                  <a:pt x="1238250" y="3898821"/>
                </a:lnTo>
                <a:lnTo>
                  <a:pt x="1280160" y="4382691"/>
                </a:lnTo>
                <a:lnTo>
                  <a:pt x="1310640" y="4550331"/>
                </a:lnTo>
                <a:lnTo>
                  <a:pt x="1272540" y="4855131"/>
                </a:lnTo>
                <a:lnTo>
                  <a:pt x="1242060" y="5076111"/>
                </a:lnTo>
                <a:lnTo>
                  <a:pt x="1276350" y="5304711"/>
                </a:lnTo>
                <a:lnTo>
                  <a:pt x="1333500" y="5510451"/>
                </a:lnTo>
                <a:lnTo>
                  <a:pt x="1314450" y="5632371"/>
                </a:lnTo>
                <a:lnTo>
                  <a:pt x="1264920" y="5811441"/>
                </a:lnTo>
                <a:lnTo>
                  <a:pt x="1264920" y="5918121"/>
                </a:lnTo>
                <a:lnTo>
                  <a:pt x="1424940" y="6253401"/>
                </a:lnTo>
                <a:lnTo>
                  <a:pt x="1565910" y="6081951"/>
                </a:lnTo>
                <a:lnTo>
                  <a:pt x="1604010" y="6028611"/>
                </a:lnTo>
                <a:lnTo>
                  <a:pt x="1524000" y="5860971"/>
                </a:lnTo>
                <a:lnTo>
                  <a:pt x="1466850" y="5735241"/>
                </a:lnTo>
                <a:lnTo>
                  <a:pt x="1440180" y="5655231"/>
                </a:lnTo>
                <a:lnTo>
                  <a:pt x="1546860" y="5095161"/>
                </a:lnTo>
                <a:lnTo>
                  <a:pt x="1600200" y="4523661"/>
                </a:lnTo>
                <a:lnTo>
                  <a:pt x="1684020" y="4043601"/>
                </a:lnTo>
                <a:lnTo>
                  <a:pt x="1703070" y="3704511"/>
                </a:lnTo>
                <a:lnTo>
                  <a:pt x="1673305" y="3099436"/>
                </a:lnTo>
                <a:lnTo>
                  <a:pt x="1630680" y="2885361"/>
                </a:lnTo>
                <a:lnTo>
                  <a:pt x="1607820" y="2767251"/>
                </a:lnTo>
                <a:lnTo>
                  <a:pt x="1584960" y="2439591"/>
                </a:lnTo>
                <a:lnTo>
                  <a:pt x="1584960" y="2089071"/>
                </a:lnTo>
                <a:lnTo>
                  <a:pt x="1619250" y="1788081"/>
                </a:lnTo>
                <a:lnTo>
                  <a:pt x="1691640" y="1517571"/>
                </a:lnTo>
                <a:lnTo>
                  <a:pt x="1954530" y="1940481"/>
                </a:lnTo>
                <a:lnTo>
                  <a:pt x="2045970" y="2062401"/>
                </a:lnTo>
                <a:lnTo>
                  <a:pt x="1840230" y="2374821"/>
                </a:lnTo>
                <a:lnTo>
                  <a:pt x="1729740" y="2561511"/>
                </a:lnTo>
                <a:lnTo>
                  <a:pt x="1672590" y="2691051"/>
                </a:lnTo>
                <a:lnTo>
                  <a:pt x="1606391" y="2762727"/>
                </a:lnTo>
                <a:lnTo>
                  <a:pt x="1658302" y="3027046"/>
                </a:lnTo>
                <a:lnTo>
                  <a:pt x="1729740" y="2908221"/>
                </a:lnTo>
                <a:lnTo>
                  <a:pt x="1927860" y="2706291"/>
                </a:lnTo>
                <a:lnTo>
                  <a:pt x="2065020" y="2565321"/>
                </a:lnTo>
                <a:lnTo>
                  <a:pt x="2202180" y="2355771"/>
                </a:lnTo>
                <a:lnTo>
                  <a:pt x="2339340" y="2066211"/>
                </a:lnTo>
                <a:lnTo>
                  <a:pt x="2293620" y="1974771"/>
                </a:lnTo>
                <a:lnTo>
                  <a:pt x="2232660" y="1769031"/>
                </a:lnTo>
                <a:lnTo>
                  <a:pt x="2175510" y="1582341"/>
                </a:lnTo>
                <a:lnTo>
                  <a:pt x="2065020" y="1368981"/>
                </a:lnTo>
                <a:lnTo>
                  <a:pt x="1958340" y="1186101"/>
                </a:lnTo>
                <a:lnTo>
                  <a:pt x="1878330" y="1060371"/>
                </a:lnTo>
                <a:lnTo>
                  <a:pt x="1752600" y="991791"/>
                </a:lnTo>
                <a:lnTo>
                  <a:pt x="1645920" y="972741"/>
                </a:lnTo>
                <a:lnTo>
                  <a:pt x="1546860" y="938451"/>
                </a:lnTo>
                <a:lnTo>
                  <a:pt x="1276350" y="877491"/>
                </a:lnTo>
                <a:lnTo>
                  <a:pt x="1257300" y="755571"/>
                </a:lnTo>
                <a:lnTo>
                  <a:pt x="1325880" y="610791"/>
                </a:lnTo>
                <a:lnTo>
                  <a:pt x="1363980" y="553641"/>
                </a:lnTo>
                <a:lnTo>
                  <a:pt x="1352550" y="454581"/>
                </a:lnTo>
                <a:lnTo>
                  <a:pt x="1359455" y="267891"/>
                </a:lnTo>
                <a:cubicBezTo>
                  <a:pt x="1341119" y="213043"/>
                  <a:pt x="1327546" y="155814"/>
                  <a:pt x="1311592" y="99775"/>
                </a:cubicBezTo>
                <a:lnTo>
                  <a:pt x="1188720" y="54531"/>
                </a:lnTo>
                <a:lnTo>
                  <a:pt x="1072753" y="58817"/>
                </a:lnTo>
                <a:lnTo>
                  <a:pt x="1077992" y="0"/>
                </a:lnTo>
                <a:close/>
              </a:path>
            </a:pathLst>
          </a:custGeom>
          <a:solidFill>
            <a:srgbClr val="207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4" name="Grupa 23">
            <a:extLst>
              <a:ext uri="{FF2B5EF4-FFF2-40B4-BE49-F238E27FC236}">
                <a16:creationId xmlns:a16="http://schemas.microsoft.com/office/drawing/2014/main" id="{84EB34F8-ECDC-4CAD-BE46-1A2F66213C14}"/>
              </a:ext>
            </a:extLst>
          </p:cNvPr>
          <p:cNvGrpSpPr/>
          <p:nvPr/>
        </p:nvGrpSpPr>
        <p:grpSpPr>
          <a:xfrm>
            <a:off x="3827099" y="2879576"/>
            <a:ext cx="5330486" cy="3085455"/>
            <a:chOff x="3827099" y="1666329"/>
            <a:chExt cx="5330486" cy="3085455"/>
          </a:xfrm>
        </p:grpSpPr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EE1BCEDC-7C8A-47DE-B6C0-82F876F936C2}"/>
                </a:ext>
              </a:extLst>
            </p:cNvPr>
            <p:cNvSpPr txBox="1"/>
            <p:nvPr/>
          </p:nvSpPr>
          <p:spPr>
            <a:xfrm>
              <a:off x="5176828" y="1666329"/>
              <a:ext cx="359864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l-PL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wyobraźnia</a:t>
              </a:r>
              <a:endParaRPr lang="pl-PL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460C6169-D5F0-4800-9501-7385F4B49405}"/>
                </a:ext>
              </a:extLst>
            </p:cNvPr>
            <p:cNvSpPr txBox="1"/>
            <p:nvPr/>
          </p:nvSpPr>
          <p:spPr>
            <a:xfrm>
              <a:off x="4431660" y="3242370"/>
              <a:ext cx="34797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l-PL" sz="48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cielesność</a:t>
              </a:r>
              <a:endParaRPr lang="pl-PL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Strzałka: w prawo 26">
              <a:extLst>
                <a:ext uri="{FF2B5EF4-FFF2-40B4-BE49-F238E27FC236}">
                  <a16:creationId xmlns:a16="http://schemas.microsoft.com/office/drawing/2014/main" id="{F86E692C-148B-44B4-8F73-D7CAE691D55B}"/>
                </a:ext>
              </a:extLst>
            </p:cNvPr>
            <p:cNvSpPr/>
            <p:nvPr/>
          </p:nvSpPr>
          <p:spPr>
            <a:xfrm>
              <a:off x="3827099" y="3815680"/>
              <a:ext cx="5330486" cy="936104"/>
            </a:xfrm>
            <a:prstGeom prst="rightArrow">
              <a:avLst>
                <a:gd name="adj1" fmla="val 41019"/>
                <a:gd name="adj2" fmla="val 97265"/>
              </a:avLst>
            </a:prstGeom>
            <a:gradFill flip="none" rotWithShape="1">
              <a:gsLst>
                <a:gs pos="0">
                  <a:srgbClr val="FF0000"/>
                </a:gs>
                <a:gs pos="19000">
                  <a:srgbClr val="FFFF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Strzałka: w prawo 27">
              <a:extLst>
                <a:ext uri="{FF2B5EF4-FFF2-40B4-BE49-F238E27FC236}">
                  <a16:creationId xmlns:a16="http://schemas.microsoft.com/office/drawing/2014/main" id="{FEDFC18A-E394-4575-A5D2-8220E306AF4A}"/>
                </a:ext>
              </a:extLst>
            </p:cNvPr>
            <p:cNvSpPr/>
            <p:nvPr/>
          </p:nvSpPr>
          <p:spPr>
            <a:xfrm rot="10800000">
              <a:off x="4054123" y="2375520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gradFill flip="none" rotWithShape="1">
              <a:gsLst>
                <a:gs pos="7300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29" name="Grupa 28">
            <a:extLst>
              <a:ext uri="{FF2B5EF4-FFF2-40B4-BE49-F238E27FC236}">
                <a16:creationId xmlns:a16="http://schemas.microsoft.com/office/drawing/2014/main" id="{92C9F392-023D-4018-A94D-50EA20E77A16}"/>
              </a:ext>
            </a:extLst>
          </p:cNvPr>
          <p:cNvGrpSpPr/>
          <p:nvPr/>
        </p:nvGrpSpPr>
        <p:grpSpPr>
          <a:xfrm>
            <a:off x="1070620" y="503312"/>
            <a:ext cx="2327494" cy="6134352"/>
            <a:chOff x="1784239" y="503312"/>
            <a:chExt cx="2327494" cy="6134352"/>
          </a:xfrm>
        </p:grpSpPr>
        <p:sp>
          <p:nvSpPr>
            <p:cNvPr id="30" name="Dowolny kształt: kształt 29">
              <a:extLst>
                <a:ext uri="{FF2B5EF4-FFF2-40B4-BE49-F238E27FC236}">
                  <a16:creationId xmlns:a16="http://schemas.microsoft.com/office/drawing/2014/main" id="{4881C27D-B9E3-4A3B-8D72-1B38506A3E5C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C8E6DABF-F7E1-41AD-BCF6-427223BBF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CF9AE291-4EAC-43FA-A717-F495923CF1CF}"/>
              </a:ext>
            </a:extLst>
          </p:cNvPr>
          <p:cNvGrpSpPr/>
          <p:nvPr/>
        </p:nvGrpSpPr>
        <p:grpSpPr>
          <a:xfrm>
            <a:off x="9529415" y="584097"/>
            <a:ext cx="2271879" cy="6237239"/>
            <a:chOff x="7616764" y="838619"/>
            <a:chExt cx="2271879" cy="6237239"/>
          </a:xfrm>
        </p:grpSpPr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7066A4DB-FFC3-4DFA-9CEE-333536C8EB05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4" name="Obraz 33">
              <a:extLst>
                <a:ext uri="{FF2B5EF4-FFF2-40B4-BE49-F238E27FC236}">
                  <a16:creationId xmlns:a16="http://schemas.microsoft.com/office/drawing/2014/main" id="{360D9B09-B428-44C8-AB60-810200DE1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329BEE26-084D-42EA-8032-6A37AB80AEF7}"/>
              </a:ext>
            </a:extLst>
          </p:cNvPr>
          <p:cNvGrpSpPr/>
          <p:nvPr/>
        </p:nvGrpSpPr>
        <p:grpSpPr>
          <a:xfrm>
            <a:off x="4054123" y="893836"/>
            <a:ext cx="5296688" cy="2071542"/>
            <a:chOff x="4054123" y="893836"/>
            <a:chExt cx="5296688" cy="2071542"/>
          </a:xfrm>
        </p:grpSpPr>
        <p:sp>
          <p:nvSpPr>
            <p:cNvPr id="36" name="Strzałka: w prawo 35">
              <a:extLst>
                <a:ext uri="{FF2B5EF4-FFF2-40B4-BE49-F238E27FC236}">
                  <a16:creationId xmlns:a16="http://schemas.microsoft.com/office/drawing/2014/main" id="{838F05DF-AF0F-4AE2-9DED-67FC93333BDE}"/>
                </a:ext>
              </a:extLst>
            </p:cNvPr>
            <p:cNvSpPr/>
            <p:nvPr/>
          </p:nvSpPr>
          <p:spPr>
            <a:xfrm rot="10800000">
              <a:off x="4054123" y="893836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00486C"/>
                </a:solidFill>
              </a:endParaRPr>
            </a:p>
          </p:txBody>
        </p:sp>
        <p:sp>
          <p:nvSpPr>
            <p:cNvPr id="37" name="Strzałka: w prawo 36">
              <a:extLst>
                <a:ext uri="{FF2B5EF4-FFF2-40B4-BE49-F238E27FC236}">
                  <a16:creationId xmlns:a16="http://schemas.microsoft.com/office/drawing/2014/main" id="{A3F1DB4C-3B3A-4CAC-9323-E99438EEE31C}"/>
                </a:ext>
              </a:extLst>
            </p:cNvPr>
            <p:cNvSpPr/>
            <p:nvPr/>
          </p:nvSpPr>
          <p:spPr>
            <a:xfrm>
              <a:off x="4257317" y="2029274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00486C"/>
                </a:solidFill>
              </a:endParaRPr>
            </a:p>
          </p:txBody>
        </p:sp>
      </p:grp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chemeClr val="bg1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pl-PL" sz="1701" ker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7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DC76229-D6BA-4FC6-B242-B254C4BF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38616D8-309D-44F8-869A-17BF40B11BFA}" type="slidenum">
              <a:rPr lang="pl-PL" sz="1701" kern="0" smtClean="0">
                <a:solidFill>
                  <a:srgbClr val="000000"/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pl-PL" sz="1701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BFFA68B-5AA8-43D1-A29F-57FD04BB413B}"/>
              </a:ext>
            </a:extLst>
          </p:cNvPr>
          <p:cNvSpPr txBox="1"/>
          <p:nvPr/>
        </p:nvSpPr>
        <p:spPr>
          <a:xfrm>
            <a:off x="3576718" y="1466752"/>
            <a:ext cx="6333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sz="4800" b="1" dirty="0">
                <a:solidFill>
                  <a:srgbClr val="2078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 z siebie</a:t>
            </a:r>
            <a:endParaRPr lang="pl-PL" sz="6000" b="1" dirty="0">
              <a:solidFill>
                <a:srgbClr val="2078C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owolny kształt: kształt 17">
            <a:extLst>
              <a:ext uri="{FF2B5EF4-FFF2-40B4-BE49-F238E27FC236}">
                <a16:creationId xmlns:a16="http://schemas.microsoft.com/office/drawing/2014/main" id="{F4C8C05E-C3AC-4A61-9B52-87264DC672BB}"/>
              </a:ext>
            </a:extLst>
          </p:cNvPr>
          <p:cNvSpPr/>
          <p:nvPr/>
        </p:nvSpPr>
        <p:spPr>
          <a:xfrm flipH="1">
            <a:off x="9775742" y="1373740"/>
            <a:ext cx="2071668" cy="4974939"/>
          </a:xfrm>
          <a:custGeom>
            <a:avLst/>
            <a:gdLst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43025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3363 w 2271713"/>
              <a:gd name="connsiteY69" fmla="*/ 1376362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14300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85725 w 2271713"/>
              <a:gd name="connsiteY68" fmla="*/ 1576388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150019 w 2271713"/>
              <a:gd name="connsiteY68" fmla="*/ 1564482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81125 w 2271713"/>
              <a:gd name="connsiteY0" fmla="*/ 85725 h 5453063"/>
              <a:gd name="connsiteX1" fmla="*/ 1457325 w 2271713"/>
              <a:gd name="connsiteY1" fmla="*/ 200025 h 5453063"/>
              <a:gd name="connsiteX2" fmla="*/ 1443038 w 2271713"/>
              <a:gd name="connsiteY2" fmla="*/ 266700 h 5453063"/>
              <a:gd name="connsiteX3" fmla="*/ 1509713 w 2271713"/>
              <a:gd name="connsiteY3" fmla="*/ 466725 h 5453063"/>
              <a:gd name="connsiteX4" fmla="*/ 1495425 w 2271713"/>
              <a:gd name="connsiteY4" fmla="*/ 757238 h 5453063"/>
              <a:gd name="connsiteX5" fmla="*/ 1428750 w 2271713"/>
              <a:gd name="connsiteY5" fmla="*/ 928688 h 5453063"/>
              <a:gd name="connsiteX6" fmla="*/ 1581150 w 2271713"/>
              <a:gd name="connsiteY6" fmla="*/ 919163 h 5453063"/>
              <a:gd name="connsiteX7" fmla="*/ 1947863 w 2271713"/>
              <a:gd name="connsiteY7" fmla="*/ 1176338 h 5453063"/>
              <a:gd name="connsiteX8" fmla="*/ 2271713 w 2271713"/>
              <a:gd name="connsiteY8" fmla="*/ 1504950 h 5453063"/>
              <a:gd name="connsiteX9" fmla="*/ 2271713 w 2271713"/>
              <a:gd name="connsiteY9" fmla="*/ 1552575 h 5453063"/>
              <a:gd name="connsiteX10" fmla="*/ 1962150 w 2271713"/>
              <a:gd name="connsiteY10" fmla="*/ 1871663 h 5453063"/>
              <a:gd name="connsiteX11" fmla="*/ 1809750 w 2271713"/>
              <a:gd name="connsiteY11" fmla="*/ 1995488 h 5453063"/>
              <a:gd name="connsiteX12" fmla="*/ 1724025 w 2271713"/>
              <a:gd name="connsiteY12" fmla="*/ 1947863 h 5453063"/>
              <a:gd name="connsiteX13" fmla="*/ 2038350 w 2271713"/>
              <a:gd name="connsiteY13" fmla="*/ 1528763 h 5453063"/>
              <a:gd name="connsiteX14" fmla="*/ 1695450 w 2271713"/>
              <a:gd name="connsiteY14" fmla="*/ 1252538 h 5453063"/>
              <a:gd name="connsiteX15" fmla="*/ 1652588 w 2271713"/>
              <a:gd name="connsiteY15" fmla="*/ 1428750 h 5453063"/>
              <a:gd name="connsiteX16" fmla="*/ 1595438 w 2271713"/>
              <a:gd name="connsiteY16" fmla="*/ 1566863 h 5453063"/>
              <a:gd name="connsiteX17" fmla="*/ 1628775 w 2271713"/>
              <a:gd name="connsiteY17" fmla="*/ 1800225 h 5453063"/>
              <a:gd name="connsiteX18" fmla="*/ 1747838 w 2271713"/>
              <a:gd name="connsiteY18" fmla="*/ 1990725 h 5453063"/>
              <a:gd name="connsiteX19" fmla="*/ 1824038 w 2271713"/>
              <a:gd name="connsiteY19" fmla="*/ 2105025 h 5453063"/>
              <a:gd name="connsiteX20" fmla="*/ 1990725 w 2271713"/>
              <a:gd name="connsiteY20" fmla="*/ 2428875 h 5453063"/>
              <a:gd name="connsiteX21" fmla="*/ 1990725 w 2271713"/>
              <a:gd name="connsiteY21" fmla="*/ 2795588 h 5453063"/>
              <a:gd name="connsiteX22" fmla="*/ 1857375 w 2271713"/>
              <a:gd name="connsiteY22" fmla="*/ 3167063 h 5453063"/>
              <a:gd name="connsiteX23" fmla="*/ 1790700 w 2271713"/>
              <a:gd name="connsiteY23" fmla="*/ 3624263 h 5453063"/>
              <a:gd name="connsiteX24" fmla="*/ 1495425 w 2271713"/>
              <a:gd name="connsiteY24" fmla="*/ 4500563 h 5453063"/>
              <a:gd name="connsiteX25" fmla="*/ 1404938 w 2271713"/>
              <a:gd name="connsiteY25" fmla="*/ 4824413 h 5453063"/>
              <a:gd name="connsiteX26" fmla="*/ 1585913 w 2271713"/>
              <a:gd name="connsiteY26" fmla="*/ 5129213 h 5453063"/>
              <a:gd name="connsiteX27" fmla="*/ 1728788 w 2271713"/>
              <a:gd name="connsiteY27" fmla="*/ 5219700 h 5453063"/>
              <a:gd name="connsiteX28" fmla="*/ 1733550 w 2271713"/>
              <a:gd name="connsiteY28" fmla="*/ 5243513 h 5453063"/>
              <a:gd name="connsiteX29" fmla="*/ 1643063 w 2271713"/>
              <a:gd name="connsiteY29" fmla="*/ 5262563 h 5453063"/>
              <a:gd name="connsiteX30" fmla="*/ 1404938 w 2271713"/>
              <a:gd name="connsiteY30" fmla="*/ 5143500 h 5453063"/>
              <a:gd name="connsiteX31" fmla="*/ 1333500 w 2271713"/>
              <a:gd name="connsiteY31" fmla="*/ 5167313 h 5453063"/>
              <a:gd name="connsiteX32" fmla="*/ 1243013 w 2271713"/>
              <a:gd name="connsiteY32" fmla="*/ 5110163 h 5453063"/>
              <a:gd name="connsiteX33" fmla="*/ 1238250 w 2271713"/>
              <a:gd name="connsiteY33" fmla="*/ 5224463 h 5453063"/>
              <a:gd name="connsiteX34" fmla="*/ 1100138 w 2271713"/>
              <a:gd name="connsiteY34" fmla="*/ 5453063 h 5453063"/>
              <a:gd name="connsiteX35" fmla="*/ 1038225 w 2271713"/>
              <a:gd name="connsiteY35" fmla="*/ 5453063 h 5453063"/>
              <a:gd name="connsiteX36" fmla="*/ 1023938 w 2271713"/>
              <a:gd name="connsiteY36" fmla="*/ 5148263 h 5453063"/>
              <a:gd name="connsiteX37" fmla="*/ 1185863 w 2271713"/>
              <a:gd name="connsiteY37" fmla="*/ 4848225 h 5453063"/>
              <a:gd name="connsiteX38" fmla="*/ 1271588 w 2271713"/>
              <a:gd name="connsiteY38" fmla="*/ 4095750 h 5453063"/>
              <a:gd name="connsiteX39" fmla="*/ 1419225 w 2271713"/>
              <a:gd name="connsiteY39" fmla="*/ 3509963 h 5453063"/>
              <a:gd name="connsiteX40" fmla="*/ 1262063 w 2271713"/>
              <a:gd name="connsiteY40" fmla="*/ 3328988 h 5453063"/>
              <a:gd name="connsiteX41" fmla="*/ 1147763 w 2271713"/>
              <a:gd name="connsiteY41" fmla="*/ 2981325 h 5453063"/>
              <a:gd name="connsiteX42" fmla="*/ 1066800 w 2271713"/>
              <a:gd name="connsiteY42" fmla="*/ 2671763 h 5453063"/>
              <a:gd name="connsiteX43" fmla="*/ 1128713 w 2271713"/>
              <a:gd name="connsiteY43" fmla="*/ 2085975 h 5453063"/>
              <a:gd name="connsiteX44" fmla="*/ 957263 w 2271713"/>
              <a:gd name="connsiteY44" fmla="*/ 1604963 h 5453063"/>
              <a:gd name="connsiteX45" fmla="*/ 852488 w 2271713"/>
              <a:gd name="connsiteY45" fmla="*/ 1490663 h 5453063"/>
              <a:gd name="connsiteX46" fmla="*/ 785813 w 2271713"/>
              <a:gd name="connsiteY46" fmla="*/ 2143125 h 5453063"/>
              <a:gd name="connsiteX47" fmla="*/ 962025 w 2271713"/>
              <a:gd name="connsiteY47" fmla="*/ 2586038 h 5453063"/>
              <a:gd name="connsiteX48" fmla="*/ 1004888 w 2271713"/>
              <a:gd name="connsiteY48" fmla="*/ 2790825 h 5453063"/>
              <a:gd name="connsiteX49" fmla="*/ 1066800 w 2271713"/>
              <a:gd name="connsiteY49" fmla="*/ 2843213 h 5453063"/>
              <a:gd name="connsiteX50" fmla="*/ 1066800 w 2271713"/>
              <a:gd name="connsiteY50" fmla="*/ 3071813 h 5453063"/>
              <a:gd name="connsiteX51" fmla="*/ 1023938 w 2271713"/>
              <a:gd name="connsiteY51" fmla="*/ 3167063 h 5453063"/>
              <a:gd name="connsiteX52" fmla="*/ 828675 w 2271713"/>
              <a:gd name="connsiteY52" fmla="*/ 3171825 h 5453063"/>
              <a:gd name="connsiteX53" fmla="*/ 766763 w 2271713"/>
              <a:gd name="connsiteY53" fmla="*/ 3062288 h 5453063"/>
              <a:gd name="connsiteX54" fmla="*/ 828675 w 2271713"/>
              <a:gd name="connsiteY54" fmla="*/ 2947988 h 5453063"/>
              <a:gd name="connsiteX55" fmla="*/ 904875 w 2271713"/>
              <a:gd name="connsiteY55" fmla="*/ 2957513 h 5453063"/>
              <a:gd name="connsiteX56" fmla="*/ 914400 w 2271713"/>
              <a:gd name="connsiteY56" fmla="*/ 2909888 h 5453063"/>
              <a:gd name="connsiteX57" fmla="*/ 738188 w 2271713"/>
              <a:gd name="connsiteY57" fmla="*/ 2481263 h 5453063"/>
              <a:gd name="connsiteX58" fmla="*/ 619125 w 2271713"/>
              <a:gd name="connsiteY58" fmla="*/ 2209800 h 5453063"/>
              <a:gd name="connsiteX59" fmla="*/ 619125 w 2271713"/>
              <a:gd name="connsiteY59" fmla="*/ 1395413 h 5453063"/>
              <a:gd name="connsiteX60" fmla="*/ 523875 w 2271713"/>
              <a:gd name="connsiteY60" fmla="*/ 1600200 h 5453063"/>
              <a:gd name="connsiteX61" fmla="*/ 357188 w 2271713"/>
              <a:gd name="connsiteY61" fmla="*/ 1747838 h 5453063"/>
              <a:gd name="connsiteX62" fmla="*/ 161925 w 2271713"/>
              <a:gd name="connsiteY62" fmla="*/ 1938338 h 5453063"/>
              <a:gd name="connsiteX63" fmla="*/ 152400 w 2271713"/>
              <a:gd name="connsiteY63" fmla="*/ 1981200 h 5453063"/>
              <a:gd name="connsiteX64" fmla="*/ 133350 w 2271713"/>
              <a:gd name="connsiteY64" fmla="*/ 2176463 h 5453063"/>
              <a:gd name="connsiteX65" fmla="*/ 142875 w 2271713"/>
              <a:gd name="connsiteY65" fmla="*/ 2271713 h 5453063"/>
              <a:gd name="connsiteX66" fmla="*/ 23813 w 2271713"/>
              <a:gd name="connsiteY66" fmla="*/ 2128838 h 5453063"/>
              <a:gd name="connsiteX67" fmla="*/ 0 w 2271713"/>
              <a:gd name="connsiteY67" fmla="*/ 1824038 h 5453063"/>
              <a:gd name="connsiteX68" fmla="*/ 92869 w 2271713"/>
              <a:gd name="connsiteY68" fmla="*/ 1585913 h 5453063"/>
              <a:gd name="connsiteX69" fmla="*/ 230982 w 2271713"/>
              <a:gd name="connsiteY69" fmla="*/ 1345406 h 5453063"/>
              <a:gd name="connsiteX70" fmla="*/ 566738 w 2271713"/>
              <a:gd name="connsiteY70" fmla="*/ 1152525 h 5453063"/>
              <a:gd name="connsiteX71" fmla="*/ 585788 w 2271713"/>
              <a:gd name="connsiteY71" fmla="*/ 990600 h 5453063"/>
              <a:gd name="connsiteX72" fmla="*/ 585788 w 2271713"/>
              <a:gd name="connsiteY72" fmla="*/ 742950 h 5453063"/>
              <a:gd name="connsiteX73" fmla="*/ 676275 w 2271713"/>
              <a:gd name="connsiteY73" fmla="*/ 404813 h 5453063"/>
              <a:gd name="connsiteX74" fmla="*/ 866775 w 2271713"/>
              <a:gd name="connsiteY74" fmla="*/ 119063 h 5453063"/>
              <a:gd name="connsiteX75" fmla="*/ 1123950 w 2271713"/>
              <a:gd name="connsiteY75" fmla="*/ 0 h 5453063"/>
              <a:gd name="connsiteX76" fmla="*/ 1381125 w 2271713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78743 w 2269331"/>
              <a:gd name="connsiteY0" fmla="*/ 85725 h 5453063"/>
              <a:gd name="connsiteX1" fmla="*/ 1454943 w 2269331"/>
              <a:gd name="connsiteY1" fmla="*/ 200025 h 5453063"/>
              <a:gd name="connsiteX2" fmla="*/ 1440656 w 2269331"/>
              <a:gd name="connsiteY2" fmla="*/ 266700 h 5453063"/>
              <a:gd name="connsiteX3" fmla="*/ 1507331 w 2269331"/>
              <a:gd name="connsiteY3" fmla="*/ 466725 h 5453063"/>
              <a:gd name="connsiteX4" fmla="*/ 1493043 w 2269331"/>
              <a:gd name="connsiteY4" fmla="*/ 757238 h 5453063"/>
              <a:gd name="connsiteX5" fmla="*/ 1426368 w 2269331"/>
              <a:gd name="connsiteY5" fmla="*/ 928688 h 5453063"/>
              <a:gd name="connsiteX6" fmla="*/ 1578768 w 2269331"/>
              <a:gd name="connsiteY6" fmla="*/ 919163 h 5453063"/>
              <a:gd name="connsiteX7" fmla="*/ 1945481 w 2269331"/>
              <a:gd name="connsiteY7" fmla="*/ 1176338 h 5453063"/>
              <a:gd name="connsiteX8" fmla="*/ 2269331 w 2269331"/>
              <a:gd name="connsiteY8" fmla="*/ 1504950 h 5453063"/>
              <a:gd name="connsiteX9" fmla="*/ 2269331 w 2269331"/>
              <a:gd name="connsiteY9" fmla="*/ 1552575 h 5453063"/>
              <a:gd name="connsiteX10" fmla="*/ 1959768 w 2269331"/>
              <a:gd name="connsiteY10" fmla="*/ 1871663 h 5453063"/>
              <a:gd name="connsiteX11" fmla="*/ 1807368 w 2269331"/>
              <a:gd name="connsiteY11" fmla="*/ 1995488 h 5453063"/>
              <a:gd name="connsiteX12" fmla="*/ 1721643 w 2269331"/>
              <a:gd name="connsiteY12" fmla="*/ 1947863 h 5453063"/>
              <a:gd name="connsiteX13" fmla="*/ 2035968 w 2269331"/>
              <a:gd name="connsiteY13" fmla="*/ 1528763 h 5453063"/>
              <a:gd name="connsiteX14" fmla="*/ 1693068 w 2269331"/>
              <a:gd name="connsiteY14" fmla="*/ 1252538 h 5453063"/>
              <a:gd name="connsiteX15" fmla="*/ 1650206 w 2269331"/>
              <a:gd name="connsiteY15" fmla="*/ 1428750 h 5453063"/>
              <a:gd name="connsiteX16" fmla="*/ 1593056 w 2269331"/>
              <a:gd name="connsiteY16" fmla="*/ 1566863 h 5453063"/>
              <a:gd name="connsiteX17" fmla="*/ 1626393 w 2269331"/>
              <a:gd name="connsiteY17" fmla="*/ 1800225 h 5453063"/>
              <a:gd name="connsiteX18" fmla="*/ 1745456 w 2269331"/>
              <a:gd name="connsiteY18" fmla="*/ 1990725 h 5453063"/>
              <a:gd name="connsiteX19" fmla="*/ 1821656 w 2269331"/>
              <a:gd name="connsiteY19" fmla="*/ 2105025 h 5453063"/>
              <a:gd name="connsiteX20" fmla="*/ 1988343 w 2269331"/>
              <a:gd name="connsiteY20" fmla="*/ 2428875 h 5453063"/>
              <a:gd name="connsiteX21" fmla="*/ 1988343 w 2269331"/>
              <a:gd name="connsiteY21" fmla="*/ 2795588 h 5453063"/>
              <a:gd name="connsiteX22" fmla="*/ 1854993 w 2269331"/>
              <a:gd name="connsiteY22" fmla="*/ 3167063 h 5453063"/>
              <a:gd name="connsiteX23" fmla="*/ 1788318 w 2269331"/>
              <a:gd name="connsiteY23" fmla="*/ 3624263 h 5453063"/>
              <a:gd name="connsiteX24" fmla="*/ 1493043 w 2269331"/>
              <a:gd name="connsiteY24" fmla="*/ 4500563 h 5453063"/>
              <a:gd name="connsiteX25" fmla="*/ 1402556 w 2269331"/>
              <a:gd name="connsiteY25" fmla="*/ 4824413 h 5453063"/>
              <a:gd name="connsiteX26" fmla="*/ 1583531 w 2269331"/>
              <a:gd name="connsiteY26" fmla="*/ 5129213 h 5453063"/>
              <a:gd name="connsiteX27" fmla="*/ 1726406 w 2269331"/>
              <a:gd name="connsiteY27" fmla="*/ 5219700 h 5453063"/>
              <a:gd name="connsiteX28" fmla="*/ 1731168 w 2269331"/>
              <a:gd name="connsiteY28" fmla="*/ 5243513 h 5453063"/>
              <a:gd name="connsiteX29" fmla="*/ 1640681 w 2269331"/>
              <a:gd name="connsiteY29" fmla="*/ 5262563 h 5453063"/>
              <a:gd name="connsiteX30" fmla="*/ 1402556 w 2269331"/>
              <a:gd name="connsiteY30" fmla="*/ 5143500 h 5453063"/>
              <a:gd name="connsiteX31" fmla="*/ 1331118 w 2269331"/>
              <a:gd name="connsiteY31" fmla="*/ 5167313 h 5453063"/>
              <a:gd name="connsiteX32" fmla="*/ 1240631 w 2269331"/>
              <a:gd name="connsiteY32" fmla="*/ 5110163 h 5453063"/>
              <a:gd name="connsiteX33" fmla="*/ 1235868 w 2269331"/>
              <a:gd name="connsiteY33" fmla="*/ 5224463 h 5453063"/>
              <a:gd name="connsiteX34" fmla="*/ 1097756 w 2269331"/>
              <a:gd name="connsiteY34" fmla="*/ 5453063 h 5453063"/>
              <a:gd name="connsiteX35" fmla="*/ 1035843 w 2269331"/>
              <a:gd name="connsiteY35" fmla="*/ 5453063 h 5453063"/>
              <a:gd name="connsiteX36" fmla="*/ 1021556 w 2269331"/>
              <a:gd name="connsiteY36" fmla="*/ 5148263 h 5453063"/>
              <a:gd name="connsiteX37" fmla="*/ 1183481 w 2269331"/>
              <a:gd name="connsiteY37" fmla="*/ 4848225 h 5453063"/>
              <a:gd name="connsiteX38" fmla="*/ 1269206 w 2269331"/>
              <a:gd name="connsiteY38" fmla="*/ 4095750 h 5453063"/>
              <a:gd name="connsiteX39" fmla="*/ 1416843 w 2269331"/>
              <a:gd name="connsiteY39" fmla="*/ 3509963 h 5453063"/>
              <a:gd name="connsiteX40" fmla="*/ 1259681 w 2269331"/>
              <a:gd name="connsiteY40" fmla="*/ 3328988 h 5453063"/>
              <a:gd name="connsiteX41" fmla="*/ 1145381 w 2269331"/>
              <a:gd name="connsiteY41" fmla="*/ 2981325 h 5453063"/>
              <a:gd name="connsiteX42" fmla="*/ 1064418 w 2269331"/>
              <a:gd name="connsiteY42" fmla="*/ 2671763 h 5453063"/>
              <a:gd name="connsiteX43" fmla="*/ 1126331 w 2269331"/>
              <a:gd name="connsiteY43" fmla="*/ 2085975 h 5453063"/>
              <a:gd name="connsiteX44" fmla="*/ 954881 w 2269331"/>
              <a:gd name="connsiteY44" fmla="*/ 1604963 h 5453063"/>
              <a:gd name="connsiteX45" fmla="*/ 850106 w 2269331"/>
              <a:gd name="connsiteY45" fmla="*/ 1490663 h 5453063"/>
              <a:gd name="connsiteX46" fmla="*/ 783431 w 2269331"/>
              <a:gd name="connsiteY46" fmla="*/ 2143125 h 5453063"/>
              <a:gd name="connsiteX47" fmla="*/ 959643 w 2269331"/>
              <a:gd name="connsiteY47" fmla="*/ 2586038 h 5453063"/>
              <a:gd name="connsiteX48" fmla="*/ 1002506 w 2269331"/>
              <a:gd name="connsiteY48" fmla="*/ 2790825 h 5453063"/>
              <a:gd name="connsiteX49" fmla="*/ 1064418 w 2269331"/>
              <a:gd name="connsiteY49" fmla="*/ 2843213 h 5453063"/>
              <a:gd name="connsiteX50" fmla="*/ 1064418 w 2269331"/>
              <a:gd name="connsiteY50" fmla="*/ 3071813 h 5453063"/>
              <a:gd name="connsiteX51" fmla="*/ 1021556 w 2269331"/>
              <a:gd name="connsiteY51" fmla="*/ 3167063 h 5453063"/>
              <a:gd name="connsiteX52" fmla="*/ 826293 w 2269331"/>
              <a:gd name="connsiteY52" fmla="*/ 3171825 h 5453063"/>
              <a:gd name="connsiteX53" fmla="*/ 764381 w 2269331"/>
              <a:gd name="connsiteY53" fmla="*/ 3062288 h 5453063"/>
              <a:gd name="connsiteX54" fmla="*/ 826293 w 2269331"/>
              <a:gd name="connsiteY54" fmla="*/ 2947988 h 5453063"/>
              <a:gd name="connsiteX55" fmla="*/ 902493 w 2269331"/>
              <a:gd name="connsiteY55" fmla="*/ 2957513 h 5453063"/>
              <a:gd name="connsiteX56" fmla="*/ 912018 w 2269331"/>
              <a:gd name="connsiteY56" fmla="*/ 2909888 h 5453063"/>
              <a:gd name="connsiteX57" fmla="*/ 735806 w 2269331"/>
              <a:gd name="connsiteY57" fmla="*/ 2481263 h 5453063"/>
              <a:gd name="connsiteX58" fmla="*/ 616743 w 2269331"/>
              <a:gd name="connsiteY58" fmla="*/ 2209800 h 5453063"/>
              <a:gd name="connsiteX59" fmla="*/ 616743 w 2269331"/>
              <a:gd name="connsiteY59" fmla="*/ 1395413 h 5453063"/>
              <a:gd name="connsiteX60" fmla="*/ 521493 w 2269331"/>
              <a:gd name="connsiteY60" fmla="*/ 1600200 h 5453063"/>
              <a:gd name="connsiteX61" fmla="*/ 354806 w 2269331"/>
              <a:gd name="connsiteY61" fmla="*/ 1747838 h 5453063"/>
              <a:gd name="connsiteX62" fmla="*/ 159543 w 2269331"/>
              <a:gd name="connsiteY62" fmla="*/ 1938338 h 5453063"/>
              <a:gd name="connsiteX63" fmla="*/ 150018 w 2269331"/>
              <a:gd name="connsiteY63" fmla="*/ 1981200 h 5453063"/>
              <a:gd name="connsiteX64" fmla="*/ 130968 w 2269331"/>
              <a:gd name="connsiteY64" fmla="*/ 2176463 h 5453063"/>
              <a:gd name="connsiteX65" fmla="*/ 140493 w 2269331"/>
              <a:gd name="connsiteY65" fmla="*/ 2271713 h 5453063"/>
              <a:gd name="connsiteX66" fmla="*/ 21431 w 2269331"/>
              <a:gd name="connsiteY66" fmla="*/ 2128838 h 5453063"/>
              <a:gd name="connsiteX67" fmla="*/ 0 w 2269331"/>
              <a:gd name="connsiteY67" fmla="*/ 1845469 h 5453063"/>
              <a:gd name="connsiteX68" fmla="*/ 90487 w 2269331"/>
              <a:gd name="connsiteY68" fmla="*/ 1585913 h 5453063"/>
              <a:gd name="connsiteX69" fmla="*/ 228600 w 2269331"/>
              <a:gd name="connsiteY69" fmla="*/ 1345406 h 5453063"/>
              <a:gd name="connsiteX70" fmla="*/ 564356 w 2269331"/>
              <a:gd name="connsiteY70" fmla="*/ 1152525 h 5453063"/>
              <a:gd name="connsiteX71" fmla="*/ 583406 w 2269331"/>
              <a:gd name="connsiteY71" fmla="*/ 990600 h 5453063"/>
              <a:gd name="connsiteX72" fmla="*/ 583406 w 2269331"/>
              <a:gd name="connsiteY72" fmla="*/ 742950 h 5453063"/>
              <a:gd name="connsiteX73" fmla="*/ 673893 w 2269331"/>
              <a:gd name="connsiteY73" fmla="*/ 404813 h 5453063"/>
              <a:gd name="connsiteX74" fmla="*/ 864393 w 2269331"/>
              <a:gd name="connsiteY74" fmla="*/ 119063 h 5453063"/>
              <a:gd name="connsiteX75" fmla="*/ 1121568 w 2269331"/>
              <a:gd name="connsiteY75" fmla="*/ 0 h 5453063"/>
              <a:gd name="connsiteX76" fmla="*/ 1378743 w 2269331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60980 w 2270768"/>
              <a:gd name="connsiteY62" fmla="*/ 1938338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56243 w 2270768"/>
              <a:gd name="connsiteY61" fmla="*/ 174783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22930 w 2270768"/>
              <a:gd name="connsiteY60" fmla="*/ 1600200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71713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18180 w 2270768"/>
              <a:gd name="connsiteY58" fmla="*/ 2209800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0086 w 2270768"/>
              <a:gd name="connsiteY58" fmla="*/ 2187178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39611 w 2270768"/>
              <a:gd name="connsiteY58" fmla="*/ 217646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37243 w 2270768"/>
              <a:gd name="connsiteY57" fmla="*/ 2481263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65818 w 2270768"/>
              <a:gd name="connsiteY53" fmla="*/ 3062288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27730 w 2270768"/>
              <a:gd name="connsiteY52" fmla="*/ 3171825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22993 w 2270768"/>
              <a:gd name="connsiteY51" fmla="*/ 3167063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5855 w 2270768"/>
              <a:gd name="connsiteY50" fmla="*/ 3071813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5855 w 2270768"/>
              <a:gd name="connsiteY49" fmla="*/ 2843213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301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61080 w 2270768"/>
              <a:gd name="connsiteY47" fmla="*/ 2586038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88419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1003943 w 2270768"/>
              <a:gd name="connsiteY48" fmla="*/ 2790825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65855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18280 w 2270768"/>
              <a:gd name="connsiteY39" fmla="*/ 3509963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1543 w 2270768"/>
              <a:gd name="connsiteY45" fmla="*/ 1490663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47972 w 2270768"/>
              <a:gd name="connsiteY45" fmla="*/ 1459707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56318 w 2270768"/>
              <a:gd name="connsiteY44" fmla="*/ 1604963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84843 w 2270768"/>
              <a:gd name="connsiteY72" fmla="*/ 742950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75330 w 2270768"/>
              <a:gd name="connsiteY73" fmla="*/ 404813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65830 w 2270768"/>
              <a:gd name="connsiteY74" fmla="*/ 119063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84880 w 2270768"/>
              <a:gd name="connsiteY74" fmla="*/ 132160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80180 w 2270768"/>
              <a:gd name="connsiteY0" fmla="*/ 8572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80180 w 2270768"/>
              <a:gd name="connsiteY76" fmla="*/ 85725 h 5453063"/>
              <a:gd name="connsiteX0" fmla="*/ 1356367 w 2270768"/>
              <a:gd name="connsiteY0" fmla="*/ 66675 h 5453063"/>
              <a:gd name="connsiteX1" fmla="*/ 1456380 w 2270768"/>
              <a:gd name="connsiteY1" fmla="*/ 200025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42093 w 2270768"/>
              <a:gd name="connsiteY2" fmla="*/ 266700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37331 w 2270768"/>
              <a:gd name="connsiteY2" fmla="*/ 28455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0205 w 2270768"/>
              <a:gd name="connsiteY6" fmla="*/ 91916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46918 w 2270768"/>
              <a:gd name="connsiteY7" fmla="*/ 1176338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70768 w 2270768"/>
              <a:gd name="connsiteY8" fmla="*/ 1504950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7405 w 2270768"/>
              <a:gd name="connsiteY13" fmla="*/ 1528763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94505 w 2270768"/>
              <a:gd name="connsiteY14" fmla="*/ 1252538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94493 w 2270768"/>
              <a:gd name="connsiteY16" fmla="*/ 1566863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1871 w 2270768"/>
              <a:gd name="connsiteY16" fmla="*/ 1570434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89730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27830 w 2270768"/>
              <a:gd name="connsiteY17" fmla="*/ 180022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02827 w 2270768"/>
              <a:gd name="connsiteY17" fmla="*/ 181927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08805 w 2270768"/>
              <a:gd name="connsiteY11" fmla="*/ 199548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46893 w 2270768"/>
              <a:gd name="connsiteY18" fmla="*/ 1990725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5949 w 2270768"/>
              <a:gd name="connsiteY18" fmla="*/ 1999060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07614 w 2270768"/>
              <a:gd name="connsiteY18" fmla="*/ 1995488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13568 w 2270768"/>
              <a:gd name="connsiteY11" fmla="*/ 2013348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794517 w 2270768"/>
              <a:gd name="connsiteY18" fmla="*/ 20359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9780 w 2270768"/>
              <a:gd name="connsiteY20" fmla="*/ 2428875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89780 w 2270768"/>
              <a:gd name="connsiteY21" fmla="*/ 2795588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69540 w 2270768"/>
              <a:gd name="connsiteY21" fmla="*/ 276463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89755 w 2270768"/>
              <a:gd name="connsiteY23" fmla="*/ 3624263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4277 w 2270768"/>
              <a:gd name="connsiteY23" fmla="*/ 3626644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94480 w 2270768"/>
              <a:gd name="connsiteY24" fmla="*/ 4500563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403993 w 2270768"/>
              <a:gd name="connsiteY25" fmla="*/ 4824413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2605 w 2270768"/>
              <a:gd name="connsiteY28" fmla="*/ 524351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403993 w 2270768"/>
              <a:gd name="connsiteY30" fmla="*/ 5143500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42068 w 2270768"/>
              <a:gd name="connsiteY32" fmla="*/ 5110163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37305 w 2270768"/>
              <a:gd name="connsiteY33" fmla="*/ 5224463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32543 w 2270768"/>
              <a:gd name="connsiteY32" fmla="*/ 51208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1827 w 2270768"/>
              <a:gd name="connsiteY33" fmla="*/ 5212557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37280 w 2270768"/>
              <a:gd name="connsiteY35" fmla="*/ 5453063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70643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  <a:gd name="connsiteX0" fmla="*/ 1356367 w 2270768"/>
              <a:gd name="connsiteY0" fmla="*/ 66675 h 5453063"/>
              <a:gd name="connsiteX1" fmla="*/ 1449236 w 2270768"/>
              <a:gd name="connsiteY1" fmla="*/ 196453 h 5453063"/>
              <a:gd name="connsiteX2" fmla="*/ 1427806 w 2270768"/>
              <a:gd name="connsiteY2" fmla="*/ 304799 h 5453063"/>
              <a:gd name="connsiteX3" fmla="*/ 1508768 w 2270768"/>
              <a:gd name="connsiteY3" fmla="*/ 466725 h 5453063"/>
              <a:gd name="connsiteX4" fmla="*/ 1494480 w 2270768"/>
              <a:gd name="connsiteY4" fmla="*/ 757238 h 5453063"/>
              <a:gd name="connsiteX5" fmla="*/ 1427805 w 2270768"/>
              <a:gd name="connsiteY5" fmla="*/ 928688 h 5453063"/>
              <a:gd name="connsiteX6" fmla="*/ 1589730 w 2270768"/>
              <a:gd name="connsiteY6" fmla="*/ 917973 h 5453063"/>
              <a:gd name="connsiteX7" fmla="*/ 1938584 w 2270768"/>
              <a:gd name="connsiteY7" fmla="*/ 1183482 h 5453063"/>
              <a:gd name="connsiteX8" fmla="*/ 2252909 w 2270768"/>
              <a:gd name="connsiteY8" fmla="*/ 1508522 h 5453063"/>
              <a:gd name="connsiteX9" fmla="*/ 2270768 w 2270768"/>
              <a:gd name="connsiteY9" fmla="*/ 1552575 h 5453063"/>
              <a:gd name="connsiteX10" fmla="*/ 1961205 w 2270768"/>
              <a:gd name="connsiteY10" fmla="*/ 1871663 h 5453063"/>
              <a:gd name="connsiteX11" fmla="*/ 1820711 w 2270768"/>
              <a:gd name="connsiteY11" fmla="*/ 1999061 h 5453063"/>
              <a:gd name="connsiteX12" fmla="*/ 1723080 w 2270768"/>
              <a:gd name="connsiteY12" fmla="*/ 1947863 h 5453063"/>
              <a:gd name="connsiteX13" fmla="*/ 2030261 w 2270768"/>
              <a:gd name="connsiteY13" fmla="*/ 1552576 h 5453063"/>
              <a:gd name="connsiteX14" fmla="*/ 1655214 w 2270768"/>
              <a:gd name="connsiteY14" fmla="*/ 1264444 h 5453063"/>
              <a:gd name="connsiteX15" fmla="*/ 1651643 w 2270768"/>
              <a:gd name="connsiteY15" fmla="*/ 1428750 h 5453063"/>
              <a:gd name="connsiteX16" fmla="*/ 1573061 w 2270768"/>
              <a:gd name="connsiteY16" fmla="*/ 1571625 h 5453063"/>
              <a:gd name="connsiteX17" fmla="*/ 1618305 w 2270768"/>
              <a:gd name="connsiteY17" fmla="*/ 1801415 h 5453063"/>
              <a:gd name="connsiteX18" fmla="*/ 1817139 w 2270768"/>
              <a:gd name="connsiteY18" fmla="*/ 1997869 h 5453063"/>
              <a:gd name="connsiteX19" fmla="*/ 1823093 w 2270768"/>
              <a:gd name="connsiteY19" fmla="*/ 2105025 h 5453063"/>
              <a:gd name="connsiteX20" fmla="*/ 1983827 w 2270768"/>
              <a:gd name="connsiteY20" fmla="*/ 2416969 h 5453063"/>
              <a:gd name="connsiteX21" fmla="*/ 1976684 w 2270768"/>
              <a:gd name="connsiteY21" fmla="*/ 2782492 h 5453063"/>
              <a:gd name="connsiteX22" fmla="*/ 1856430 w 2270768"/>
              <a:gd name="connsiteY22" fmla="*/ 3167063 h 5453063"/>
              <a:gd name="connsiteX23" fmla="*/ 1775468 w 2270768"/>
              <a:gd name="connsiteY23" fmla="*/ 3673078 h 5453063"/>
              <a:gd name="connsiteX24" fmla="*/ 1477811 w 2270768"/>
              <a:gd name="connsiteY24" fmla="*/ 4510088 h 5453063"/>
              <a:gd name="connsiteX25" fmla="*/ 1389705 w 2270768"/>
              <a:gd name="connsiteY25" fmla="*/ 4826794 h 5453063"/>
              <a:gd name="connsiteX26" fmla="*/ 1584968 w 2270768"/>
              <a:gd name="connsiteY26" fmla="*/ 5129213 h 5453063"/>
              <a:gd name="connsiteX27" fmla="*/ 1727843 w 2270768"/>
              <a:gd name="connsiteY27" fmla="*/ 5219700 h 5453063"/>
              <a:gd name="connsiteX28" fmla="*/ 1733795 w 2270768"/>
              <a:gd name="connsiteY28" fmla="*/ 5263753 h 5453063"/>
              <a:gd name="connsiteX29" fmla="*/ 1642118 w 2270768"/>
              <a:gd name="connsiteY29" fmla="*/ 5262563 h 5453063"/>
              <a:gd name="connsiteX30" fmla="*/ 1395658 w 2270768"/>
              <a:gd name="connsiteY30" fmla="*/ 5138737 h 5453063"/>
              <a:gd name="connsiteX31" fmla="*/ 1332555 w 2270768"/>
              <a:gd name="connsiteY31" fmla="*/ 5167313 h 5453063"/>
              <a:gd name="connsiteX32" fmla="*/ 1213493 w 2270768"/>
              <a:gd name="connsiteY32" fmla="*/ 5082779 h 5453063"/>
              <a:gd name="connsiteX33" fmla="*/ 1224208 w 2270768"/>
              <a:gd name="connsiteY33" fmla="*/ 5239942 h 5453063"/>
              <a:gd name="connsiteX34" fmla="*/ 1099193 w 2270768"/>
              <a:gd name="connsiteY34" fmla="*/ 5453063 h 5453063"/>
              <a:gd name="connsiteX35" fmla="*/ 1022993 w 2270768"/>
              <a:gd name="connsiteY35" fmla="*/ 5406629 h 5453063"/>
              <a:gd name="connsiteX36" fmla="*/ 1022993 w 2270768"/>
              <a:gd name="connsiteY36" fmla="*/ 5148263 h 5453063"/>
              <a:gd name="connsiteX37" fmla="*/ 1184918 w 2270768"/>
              <a:gd name="connsiteY37" fmla="*/ 4848225 h 5453063"/>
              <a:gd name="connsiteX38" fmla="*/ 1258736 w 2270768"/>
              <a:gd name="connsiteY38" fmla="*/ 4095750 h 5453063"/>
              <a:gd name="connsiteX39" fmla="*/ 1424234 w 2270768"/>
              <a:gd name="connsiteY39" fmla="*/ 3526632 h 5453063"/>
              <a:gd name="connsiteX40" fmla="*/ 1261118 w 2270768"/>
              <a:gd name="connsiteY40" fmla="*/ 3328988 h 5453063"/>
              <a:gd name="connsiteX41" fmla="*/ 1146818 w 2270768"/>
              <a:gd name="connsiteY41" fmla="*/ 2981325 h 5453063"/>
              <a:gd name="connsiteX42" fmla="*/ 1089668 w 2270768"/>
              <a:gd name="connsiteY42" fmla="*/ 2671763 h 5453063"/>
              <a:gd name="connsiteX43" fmla="*/ 1127768 w 2270768"/>
              <a:gd name="connsiteY43" fmla="*/ 2085975 h 5453063"/>
              <a:gd name="connsiteX44" fmla="*/ 946793 w 2270768"/>
              <a:gd name="connsiteY44" fmla="*/ 1640681 h 5453063"/>
              <a:gd name="connsiteX45" fmla="*/ 859878 w 2270768"/>
              <a:gd name="connsiteY45" fmla="*/ 1462088 h 5453063"/>
              <a:gd name="connsiteX46" fmla="*/ 784868 w 2270768"/>
              <a:gd name="connsiteY46" fmla="*/ 2143125 h 5453063"/>
              <a:gd name="connsiteX47" fmla="*/ 940839 w 2270768"/>
              <a:gd name="connsiteY47" fmla="*/ 2565797 h 5453063"/>
              <a:gd name="connsiteX48" fmla="*/ 981321 w 2270768"/>
              <a:gd name="connsiteY48" fmla="*/ 2778919 h 5453063"/>
              <a:gd name="connsiteX49" fmla="*/ 1068236 w 2270768"/>
              <a:gd name="connsiteY49" fmla="*/ 2896791 h 5453063"/>
              <a:gd name="connsiteX50" fmla="*/ 1069427 w 2270768"/>
              <a:gd name="connsiteY50" fmla="*/ 3034904 h 5453063"/>
              <a:gd name="connsiteX51" fmla="*/ 1039662 w 2270768"/>
              <a:gd name="connsiteY51" fmla="*/ 3155156 h 5453063"/>
              <a:gd name="connsiteX52" fmla="*/ 808680 w 2270768"/>
              <a:gd name="connsiteY52" fmla="*/ 3183731 h 5453063"/>
              <a:gd name="connsiteX53" fmla="*/ 749149 w 2270768"/>
              <a:gd name="connsiteY53" fmla="*/ 3074195 h 5453063"/>
              <a:gd name="connsiteX54" fmla="*/ 827730 w 2270768"/>
              <a:gd name="connsiteY54" fmla="*/ 2947988 h 5453063"/>
              <a:gd name="connsiteX55" fmla="*/ 903930 w 2270768"/>
              <a:gd name="connsiteY55" fmla="*/ 2957513 h 5453063"/>
              <a:gd name="connsiteX56" fmla="*/ 913455 w 2270768"/>
              <a:gd name="connsiteY56" fmla="*/ 2909888 h 5453063"/>
              <a:gd name="connsiteX57" fmla="*/ 776534 w 2270768"/>
              <a:gd name="connsiteY57" fmla="*/ 2615804 h 5453063"/>
              <a:gd name="connsiteX58" fmla="*/ 626514 w 2270768"/>
              <a:gd name="connsiteY58" fmla="*/ 2195512 h 5453063"/>
              <a:gd name="connsiteX59" fmla="*/ 618180 w 2270768"/>
              <a:gd name="connsiteY59" fmla="*/ 1395413 h 5453063"/>
              <a:gd name="connsiteX60" fmla="*/ 543171 w 2270768"/>
              <a:gd name="connsiteY60" fmla="*/ 1590675 h 5453063"/>
              <a:gd name="connsiteX61" fmla="*/ 397915 w 2270768"/>
              <a:gd name="connsiteY61" fmla="*/ 1710928 h 5453063"/>
              <a:gd name="connsiteX62" fmla="*/ 178839 w 2270768"/>
              <a:gd name="connsiteY62" fmla="*/ 1877616 h 5453063"/>
              <a:gd name="connsiteX63" fmla="*/ 151455 w 2270768"/>
              <a:gd name="connsiteY63" fmla="*/ 1981200 h 5453063"/>
              <a:gd name="connsiteX64" fmla="*/ 132405 w 2270768"/>
              <a:gd name="connsiteY64" fmla="*/ 2176463 h 5453063"/>
              <a:gd name="connsiteX65" fmla="*/ 141930 w 2270768"/>
              <a:gd name="connsiteY65" fmla="*/ 2260998 h 5453063"/>
              <a:gd name="connsiteX66" fmla="*/ 22868 w 2270768"/>
              <a:gd name="connsiteY66" fmla="*/ 2128838 h 5453063"/>
              <a:gd name="connsiteX67" fmla="*/ 1437 w 2270768"/>
              <a:gd name="connsiteY67" fmla="*/ 1845469 h 5453063"/>
              <a:gd name="connsiteX68" fmla="*/ 91924 w 2270768"/>
              <a:gd name="connsiteY68" fmla="*/ 1585913 h 5453063"/>
              <a:gd name="connsiteX69" fmla="*/ 230037 w 2270768"/>
              <a:gd name="connsiteY69" fmla="*/ 1345406 h 5453063"/>
              <a:gd name="connsiteX70" fmla="*/ 565793 w 2270768"/>
              <a:gd name="connsiteY70" fmla="*/ 1152525 h 5453063"/>
              <a:gd name="connsiteX71" fmla="*/ 584843 w 2270768"/>
              <a:gd name="connsiteY71" fmla="*/ 990600 h 5453063"/>
              <a:gd name="connsiteX72" fmla="*/ 565793 w 2270768"/>
              <a:gd name="connsiteY72" fmla="*/ 758428 h 5453063"/>
              <a:gd name="connsiteX73" fmla="*/ 694380 w 2270768"/>
              <a:gd name="connsiteY73" fmla="*/ 400051 h 5453063"/>
              <a:gd name="connsiteX74" fmla="*/ 874164 w 2270768"/>
              <a:gd name="connsiteY74" fmla="*/ 133351 h 5453063"/>
              <a:gd name="connsiteX75" fmla="*/ 1123005 w 2270768"/>
              <a:gd name="connsiteY75" fmla="*/ 0 h 5453063"/>
              <a:gd name="connsiteX76" fmla="*/ 1356367 w 2270768"/>
              <a:gd name="connsiteY76" fmla="*/ 66675 h 545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270768" h="5453063">
                <a:moveTo>
                  <a:pt x="1356367" y="66675"/>
                </a:moveTo>
                <a:lnTo>
                  <a:pt x="1449236" y="196453"/>
                </a:lnTo>
                <a:lnTo>
                  <a:pt x="1427806" y="304799"/>
                </a:lnTo>
                <a:lnTo>
                  <a:pt x="1508768" y="466725"/>
                </a:lnTo>
                <a:cubicBezTo>
                  <a:pt x="1539724" y="652861"/>
                  <a:pt x="1499243" y="660400"/>
                  <a:pt x="1494480" y="757238"/>
                </a:cubicBezTo>
                <a:lnTo>
                  <a:pt x="1427805" y="928688"/>
                </a:lnTo>
                <a:lnTo>
                  <a:pt x="1589730" y="917973"/>
                </a:lnTo>
                <a:cubicBezTo>
                  <a:pt x="1736178" y="1002904"/>
                  <a:pt x="1819521" y="1097360"/>
                  <a:pt x="1938584" y="1183482"/>
                </a:cubicBezTo>
                <a:lnTo>
                  <a:pt x="2252909" y="1508522"/>
                </a:lnTo>
                <a:lnTo>
                  <a:pt x="2270768" y="1552575"/>
                </a:lnTo>
                <a:lnTo>
                  <a:pt x="1961205" y="1871663"/>
                </a:lnTo>
                <a:lnTo>
                  <a:pt x="1820711" y="1999061"/>
                </a:lnTo>
                <a:lnTo>
                  <a:pt x="1723080" y="1947863"/>
                </a:lnTo>
                <a:lnTo>
                  <a:pt x="2030261" y="1552576"/>
                </a:lnTo>
                <a:cubicBezTo>
                  <a:pt x="1905245" y="1456532"/>
                  <a:pt x="1813568" y="1347391"/>
                  <a:pt x="1655214" y="1264444"/>
                </a:cubicBezTo>
                <a:cubicBezTo>
                  <a:pt x="1654024" y="1319213"/>
                  <a:pt x="1652833" y="1373981"/>
                  <a:pt x="1651643" y="1428750"/>
                </a:cubicBezTo>
                <a:cubicBezTo>
                  <a:pt x="1631005" y="1476375"/>
                  <a:pt x="1611558" y="1533525"/>
                  <a:pt x="1573061" y="1571625"/>
                </a:cubicBezTo>
                <a:cubicBezTo>
                  <a:pt x="1588142" y="1648222"/>
                  <a:pt x="1586556" y="1739105"/>
                  <a:pt x="1618305" y="1801415"/>
                </a:cubicBezTo>
                <a:cubicBezTo>
                  <a:pt x="1655215" y="1909761"/>
                  <a:pt x="1729032" y="1952625"/>
                  <a:pt x="1817139" y="1997869"/>
                </a:cubicBezTo>
                <a:lnTo>
                  <a:pt x="1823093" y="2105025"/>
                </a:lnTo>
                <a:cubicBezTo>
                  <a:pt x="1876671" y="2209006"/>
                  <a:pt x="1931440" y="2271316"/>
                  <a:pt x="1983827" y="2416969"/>
                </a:cubicBezTo>
                <a:cubicBezTo>
                  <a:pt x="2015577" y="2596754"/>
                  <a:pt x="2008038" y="2647951"/>
                  <a:pt x="1976684" y="2782492"/>
                </a:cubicBezTo>
                <a:lnTo>
                  <a:pt x="1856430" y="3167063"/>
                </a:lnTo>
                <a:cubicBezTo>
                  <a:pt x="1829443" y="3335735"/>
                  <a:pt x="1783405" y="3407965"/>
                  <a:pt x="1775468" y="3673078"/>
                </a:cubicBezTo>
                <a:lnTo>
                  <a:pt x="1477811" y="4510088"/>
                </a:lnTo>
                <a:lnTo>
                  <a:pt x="1389705" y="4826794"/>
                </a:lnTo>
                <a:cubicBezTo>
                  <a:pt x="1454793" y="4939506"/>
                  <a:pt x="1519880" y="5028407"/>
                  <a:pt x="1584968" y="5129213"/>
                </a:cubicBezTo>
                <a:lnTo>
                  <a:pt x="1727843" y="5219700"/>
                </a:lnTo>
                <a:lnTo>
                  <a:pt x="1733795" y="5263753"/>
                </a:lnTo>
                <a:lnTo>
                  <a:pt x="1642118" y="5262563"/>
                </a:lnTo>
                <a:lnTo>
                  <a:pt x="1395658" y="5138737"/>
                </a:lnTo>
                <a:lnTo>
                  <a:pt x="1332555" y="5167313"/>
                </a:lnTo>
                <a:cubicBezTo>
                  <a:pt x="1261118" y="5166123"/>
                  <a:pt x="1246830" y="5098257"/>
                  <a:pt x="1213493" y="5082779"/>
                </a:cubicBezTo>
                <a:lnTo>
                  <a:pt x="1224208" y="5239942"/>
                </a:lnTo>
                <a:lnTo>
                  <a:pt x="1099193" y="5453063"/>
                </a:lnTo>
                <a:cubicBezTo>
                  <a:pt x="1073793" y="5437585"/>
                  <a:pt x="1065061" y="5461398"/>
                  <a:pt x="1022993" y="5406629"/>
                </a:cubicBezTo>
                <a:lnTo>
                  <a:pt x="1022993" y="5148263"/>
                </a:lnTo>
                <a:lnTo>
                  <a:pt x="1184918" y="4848225"/>
                </a:lnTo>
                <a:cubicBezTo>
                  <a:pt x="1209524" y="4597400"/>
                  <a:pt x="1207936" y="4473972"/>
                  <a:pt x="1258736" y="4095750"/>
                </a:cubicBezTo>
                <a:cubicBezTo>
                  <a:pt x="1312712" y="3857228"/>
                  <a:pt x="1369068" y="3716338"/>
                  <a:pt x="1424234" y="3526632"/>
                </a:cubicBezTo>
                <a:lnTo>
                  <a:pt x="1261118" y="3328988"/>
                </a:lnTo>
                <a:lnTo>
                  <a:pt x="1146818" y="2981325"/>
                </a:lnTo>
                <a:lnTo>
                  <a:pt x="1089668" y="2671763"/>
                </a:lnTo>
                <a:cubicBezTo>
                  <a:pt x="1089271" y="2424112"/>
                  <a:pt x="1115068" y="2281238"/>
                  <a:pt x="1127768" y="2085975"/>
                </a:cubicBezTo>
                <a:lnTo>
                  <a:pt x="946793" y="1640681"/>
                </a:lnTo>
                <a:lnTo>
                  <a:pt x="859878" y="1462088"/>
                </a:lnTo>
                <a:lnTo>
                  <a:pt x="784868" y="2143125"/>
                </a:lnTo>
                <a:lnTo>
                  <a:pt x="940839" y="2565797"/>
                </a:lnTo>
                <a:lnTo>
                  <a:pt x="981321" y="2778919"/>
                </a:lnTo>
                <a:lnTo>
                  <a:pt x="1068236" y="2896791"/>
                </a:lnTo>
                <a:cubicBezTo>
                  <a:pt x="1069427" y="2960688"/>
                  <a:pt x="1068236" y="2971007"/>
                  <a:pt x="1069427" y="3034904"/>
                </a:cubicBezTo>
                <a:lnTo>
                  <a:pt x="1039662" y="3155156"/>
                </a:lnTo>
                <a:lnTo>
                  <a:pt x="808680" y="3183731"/>
                </a:lnTo>
                <a:lnTo>
                  <a:pt x="749149" y="3074195"/>
                </a:lnTo>
                <a:lnTo>
                  <a:pt x="827730" y="2947988"/>
                </a:lnTo>
                <a:lnTo>
                  <a:pt x="903930" y="2957513"/>
                </a:lnTo>
                <a:lnTo>
                  <a:pt x="913455" y="2909888"/>
                </a:lnTo>
                <a:cubicBezTo>
                  <a:pt x="867815" y="2811860"/>
                  <a:pt x="813840" y="2732882"/>
                  <a:pt x="776534" y="2615804"/>
                </a:cubicBezTo>
                <a:cubicBezTo>
                  <a:pt x="734861" y="2455467"/>
                  <a:pt x="676521" y="2335609"/>
                  <a:pt x="626514" y="2195512"/>
                </a:cubicBezTo>
                <a:cubicBezTo>
                  <a:pt x="613020" y="1921668"/>
                  <a:pt x="620958" y="1662113"/>
                  <a:pt x="618180" y="1395413"/>
                </a:cubicBezTo>
                <a:lnTo>
                  <a:pt x="543171" y="1590675"/>
                </a:lnTo>
                <a:cubicBezTo>
                  <a:pt x="501499" y="1627584"/>
                  <a:pt x="490784" y="1651398"/>
                  <a:pt x="397915" y="1710928"/>
                </a:cubicBezTo>
                <a:cubicBezTo>
                  <a:pt x="338780" y="1754187"/>
                  <a:pt x="259405" y="1798639"/>
                  <a:pt x="178839" y="1877616"/>
                </a:cubicBezTo>
                <a:cubicBezTo>
                  <a:pt x="169711" y="1912144"/>
                  <a:pt x="159194" y="1931392"/>
                  <a:pt x="151455" y="1981200"/>
                </a:cubicBezTo>
                <a:cubicBezTo>
                  <a:pt x="143716" y="2031008"/>
                  <a:pt x="138755" y="2111375"/>
                  <a:pt x="132405" y="2176463"/>
                </a:cubicBezTo>
                <a:lnTo>
                  <a:pt x="141930" y="2260998"/>
                </a:lnTo>
                <a:cubicBezTo>
                  <a:pt x="73668" y="2228851"/>
                  <a:pt x="62555" y="2172891"/>
                  <a:pt x="22868" y="2128838"/>
                </a:cubicBezTo>
                <a:cubicBezTo>
                  <a:pt x="15724" y="2034382"/>
                  <a:pt x="-5707" y="1975644"/>
                  <a:pt x="1437" y="1845469"/>
                </a:cubicBezTo>
                <a:cubicBezTo>
                  <a:pt x="41918" y="1710531"/>
                  <a:pt x="160980" y="1568451"/>
                  <a:pt x="91924" y="1585913"/>
                </a:cubicBezTo>
                <a:cubicBezTo>
                  <a:pt x="90336" y="1477962"/>
                  <a:pt x="181618" y="1422400"/>
                  <a:pt x="230037" y="1345406"/>
                </a:cubicBezTo>
                <a:cubicBezTo>
                  <a:pt x="460224" y="1237457"/>
                  <a:pt x="454668" y="1227137"/>
                  <a:pt x="565793" y="1152525"/>
                </a:cubicBezTo>
                <a:lnTo>
                  <a:pt x="584843" y="990600"/>
                </a:lnTo>
                <a:lnTo>
                  <a:pt x="565793" y="758428"/>
                </a:lnTo>
                <a:cubicBezTo>
                  <a:pt x="654692" y="596503"/>
                  <a:pt x="657868" y="517923"/>
                  <a:pt x="694380" y="400051"/>
                </a:cubicBezTo>
                <a:cubicBezTo>
                  <a:pt x="754308" y="311151"/>
                  <a:pt x="783280" y="216298"/>
                  <a:pt x="874164" y="133351"/>
                </a:cubicBezTo>
                <a:cubicBezTo>
                  <a:pt x="970208" y="41276"/>
                  <a:pt x="1026961" y="28971"/>
                  <a:pt x="1123005" y="0"/>
                </a:cubicBezTo>
                <a:cubicBezTo>
                  <a:pt x="1231352" y="25003"/>
                  <a:pt x="1270642" y="38100"/>
                  <a:pt x="1356367" y="66675"/>
                </a:cubicBezTo>
                <a:close/>
              </a:path>
            </a:pathLst>
          </a:custGeom>
          <a:solidFill>
            <a:srgbClr val="207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Dowolny kształt: kształt 21">
            <a:extLst>
              <a:ext uri="{FF2B5EF4-FFF2-40B4-BE49-F238E27FC236}">
                <a16:creationId xmlns:a16="http://schemas.microsoft.com/office/drawing/2014/main" id="{99BE6B96-85DD-46E3-9F1A-1F57388306EB}"/>
              </a:ext>
            </a:extLst>
          </p:cNvPr>
          <p:cNvSpPr/>
          <p:nvPr/>
        </p:nvSpPr>
        <p:spPr>
          <a:xfrm>
            <a:off x="1297671" y="695885"/>
            <a:ext cx="2134227" cy="5705104"/>
          </a:xfrm>
          <a:custGeom>
            <a:avLst/>
            <a:gdLst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35330 w 2339340"/>
              <a:gd name="connsiteY29" fmla="*/ 2792730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35330 w 2339340"/>
              <a:gd name="connsiteY28" fmla="*/ 3108960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09136 w 2339340"/>
              <a:gd name="connsiteY29" fmla="*/ 2771299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34490 w 2339340"/>
              <a:gd name="connsiteY97" fmla="*/ 3040380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45920 w 2339340"/>
              <a:gd name="connsiteY84" fmla="*/ 2884170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4010 w 2339340"/>
              <a:gd name="connsiteY96" fmla="*/ 2754630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0100 w 2339340"/>
              <a:gd name="connsiteY5" fmla="*/ 320040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95250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811530 w 2339340"/>
              <a:gd name="connsiteY6" fmla="*/ 461010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1550 w 2339340"/>
              <a:gd name="connsiteY1" fmla="*/ 68580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93470 w 2339340"/>
              <a:gd name="connsiteY0" fmla="*/ 22860 h 6236970"/>
              <a:gd name="connsiteX1" fmla="*/ 970359 w 2339340"/>
              <a:gd name="connsiteY1" fmla="*/ 61436 h 6236970"/>
              <a:gd name="connsiteX2" fmla="*/ 967740 w 2339340"/>
              <a:gd name="connsiteY2" fmla="*/ 0 h 6236970"/>
              <a:gd name="connsiteX3" fmla="*/ 872490 w 2339340"/>
              <a:gd name="connsiteY3" fmla="*/ 121920 h 6236970"/>
              <a:gd name="connsiteX4" fmla="*/ 849630 w 2339340"/>
              <a:gd name="connsiteY4" fmla="*/ 86916 h 6236970"/>
              <a:gd name="connsiteX5" fmla="*/ 804863 w 2339340"/>
              <a:gd name="connsiteY5" fmla="*/ 216455 h 6236970"/>
              <a:gd name="connsiteX6" fmla="*/ 782955 w 2339340"/>
              <a:gd name="connsiteY6" fmla="*/ 450294 h 6236970"/>
              <a:gd name="connsiteX7" fmla="*/ 754380 w 2339340"/>
              <a:gd name="connsiteY7" fmla="*/ 464820 h 6236970"/>
              <a:gd name="connsiteX8" fmla="*/ 781050 w 2339340"/>
              <a:gd name="connsiteY8" fmla="*/ 548640 h 6236970"/>
              <a:gd name="connsiteX9" fmla="*/ 822960 w 2339340"/>
              <a:gd name="connsiteY9" fmla="*/ 624840 h 6236970"/>
              <a:gd name="connsiteX10" fmla="*/ 887730 w 2339340"/>
              <a:gd name="connsiteY10" fmla="*/ 689610 h 6236970"/>
              <a:gd name="connsiteX11" fmla="*/ 925830 w 2339340"/>
              <a:gd name="connsiteY11" fmla="*/ 769620 h 6236970"/>
              <a:gd name="connsiteX12" fmla="*/ 925830 w 2339340"/>
              <a:gd name="connsiteY12" fmla="*/ 861060 h 6236970"/>
              <a:gd name="connsiteX13" fmla="*/ 803910 w 2339340"/>
              <a:gd name="connsiteY13" fmla="*/ 922020 h 6236970"/>
              <a:gd name="connsiteX14" fmla="*/ 701040 w 2339340"/>
              <a:gd name="connsiteY14" fmla="*/ 948690 h 6236970"/>
              <a:gd name="connsiteX15" fmla="*/ 556260 w 2339340"/>
              <a:gd name="connsiteY15" fmla="*/ 952500 h 6236970"/>
              <a:gd name="connsiteX16" fmla="*/ 403860 w 2339340"/>
              <a:gd name="connsiteY16" fmla="*/ 1002030 h 6236970"/>
              <a:gd name="connsiteX17" fmla="*/ 320040 w 2339340"/>
              <a:gd name="connsiteY17" fmla="*/ 1085850 h 6236970"/>
              <a:gd name="connsiteX18" fmla="*/ 247650 w 2339340"/>
              <a:gd name="connsiteY18" fmla="*/ 1276350 h 6236970"/>
              <a:gd name="connsiteX19" fmla="*/ 163830 w 2339340"/>
              <a:gd name="connsiteY19" fmla="*/ 1569720 h 6236970"/>
              <a:gd name="connsiteX20" fmla="*/ 83820 w 2339340"/>
              <a:gd name="connsiteY20" fmla="*/ 1783080 h 6236970"/>
              <a:gd name="connsiteX21" fmla="*/ 72390 w 2339340"/>
              <a:gd name="connsiteY21" fmla="*/ 1962150 h 6236970"/>
              <a:gd name="connsiteX22" fmla="*/ 0 w 2339340"/>
              <a:gd name="connsiteY22" fmla="*/ 2145030 h 6236970"/>
              <a:gd name="connsiteX23" fmla="*/ 11430 w 2339340"/>
              <a:gd name="connsiteY23" fmla="*/ 2251710 h 6236970"/>
              <a:gd name="connsiteX24" fmla="*/ 106680 w 2339340"/>
              <a:gd name="connsiteY24" fmla="*/ 2426970 h 6236970"/>
              <a:gd name="connsiteX25" fmla="*/ 243840 w 2339340"/>
              <a:gd name="connsiteY25" fmla="*/ 2594610 h 6236970"/>
              <a:gd name="connsiteX26" fmla="*/ 422910 w 2339340"/>
              <a:gd name="connsiteY26" fmla="*/ 2769870 h 6236970"/>
              <a:gd name="connsiteX27" fmla="*/ 609600 w 2339340"/>
              <a:gd name="connsiteY27" fmla="*/ 2929890 h 6236970"/>
              <a:gd name="connsiteX28" fmla="*/ 703183 w 2339340"/>
              <a:gd name="connsiteY28" fmla="*/ 3062525 h 6236970"/>
              <a:gd name="connsiteX29" fmla="*/ 711517 w 2339340"/>
              <a:gd name="connsiteY29" fmla="*/ 2784396 h 6236970"/>
              <a:gd name="connsiteX30" fmla="*/ 647700 w 2339340"/>
              <a:gd name="connsiteY30" fmla="*/ 2731770 h 6236970"/>
              <a:gd name="connsiteX31" fmla="*/ 541020 w 2339340"/>
              <a:gd name="connsiteY31" fmla="*/ 2537460 h 6236970"/>
              <a:gd name="connsiteX32" fmla="*/ 487680 w 2339340"/>
              <a:gd name="connsiteY32" fmla="*/ 2426970 h 6236970"/>
              <a:gd name="connsiteX33" fmla="*/ 293370 w 2339340"/>
              <a:gd name="connsiteY33" fmla="*/ 2205990 h 6236970"/>
              <a:gd name="connsiteX34" fmla="*/ 426720 w 2339340"/>
              <a:gd name="connsiteY34" fmla="*/ 1988820 h 6236970"/>
              <a:gd name="connsiteX35" fmla="*/ 483870 w 2339340"/>
              <a:gd name="connsiteY35" fmla="*/ 1878330 h 6236970"/>
              <a:gd name="connsiteX36" fmla="*/ 544830 w 2339340"/>
              <a:gd name="connsiteY36" fmla="*/ 1642110 h 6236970"/>
              <a:gd name="connsiteX37" fmla="*/ 636270 w 2339340"/>
              <a:gd name="connsiteY37" fmla="*/ 1897380 h 6236970"/>
              <a:gd name="connsiteX38" fmla="*/ 678180 w 2339340"/>
              <a:gd name="connsiteY38" fmla="*/ 2202180 h 6236970"/>
              <a:gd name="connsiteX39" fmla="*/ 689610 w 2339340"/>
              <a:gd name="connsiteY39" fmla="*/ 2487930 h 6236970"/>
              <a:gd name="connsiteX40" fmla="*/ 712470 w 2339340"/>
              <a:gd name="connsiteY40" fmla="*/ 2762250 h 6236970"/>
              <a:gd name="connsiteX41" fmla="*/ 701040 w 2339340"/>
              <a:gd name="connsiteY41" fmla="*/ 3177540 h 6236970"/>
              <a:gd name="connsiteX42" fmla="*/ 643890 w 2339340"/>
              <a:gd name="connsiteY42" fmla="*/ 3783330 h 6236970"/>
              <a:gd name="connsiteX43" fmla="*/ 613410 w 2339340"/>
              <a:gd name="connsiteY43" fmla="*/ 4255770 h 6236970"/>
              <a:gd name="connsiteX44" fmla="*/ 689610 w 2339340"/>
              <a:gd name="connsiteY44" fmla="*/ 4617720 h 6236970"/>
              <a:gd name="connsiteX45" fmla="*/ 803910 w 2339340"/>
              <a:gd name="connsiteY45" fmla="*/ 5215890 h 6236970"/>
              <a:gd name="connsiteX46" fmla="*/ 883920 w 2339340"/>
              <a:gd name="connsiteY46" fmla="*/ 5657850 h 6236970"/>
              <a:gd name="connsiteX47" fmla="*/ 872490 w 2339340"/>
              <a:gd name="connsiteY47" fmla="*/ 5684520 h 6236970"/>
              <a:gd name="connsiteX48" fmla="*/ 693420 w 2339340"/>
              <a:gd name="connsiteY48" fmla="*/ 5894070 h 6236970"/>
              <a:gd name="connsiteX49" fmla="*/ 541020 w 2339340"/>
              <a:gd name="connsiteY49" fmla="*/ 6092190 h 6236970"/>
              <a:gd name="connsiteX50" fmla="*/ 510540 w 2339340"/>
              <a:gd name="connsiteY50" fmla="*/ 6156960 h 6236970"/>
              <a:gd name="connsiteX51" fmla="*/ 701040 w 2339340"/>
              <a:gd name="connsiteY51" fmla="*/ 6092190 h 6236970"/>
              <a:gd name="connsiteX52" fmla="*/ 830580 w 2339340"/>
              <a:gd name="connsiteY52" fmla="*/ 6065520 h 6236970"/>
              <a:gd name="connsiteX53" fmla="*/ 952500 w 2339340"/>
              <a:gd name="connsiteY53" fmla="*/ 5974080 h 6236970"/>
              <a:gd name="connsiteX54" fmla="*/ 963930 w 2339340"/>
              <a:gd name="connsiteY54" fmla="*/ 5871210 h 6236970"/>
              <a:gd name="connsiteX55" fmla="*/ 1108710 w 2339340"/>
              <a:gd name="connsiteY55" fmla="*/ 5817870 h 6236970"/>
              <a:gd name="connsiteX56" fmla="*/ 1108710 w 2339340"/>
              <a:gd name="connsiteY56" fmla="*/ 5791200 h 6236970"/>
              <a:gd name="connsiteX57" fmla="*/ 1032510 w 2339340"/>
              <a:gd name="connsiteY57" fmla="*/ 5634990 h 6236970"/>
              <a:gd name="connsiteX58" fmla="*/ 1043940 w 2339340"/>
              <a:gd name="connsiteY58" fmla="*/ 5280660 h 6236970"/>
              <a:gd name="connsiteX59" fmla="*/ 1074420 w 2339340"/>
              <a:gd name="connsiteY59" fmla="*/ 4888230 h 6236970"/>
              <a:gd name="connsiteX60" fmla="*/ 1002030 w 2339340"/>
              <a:gd name="connsiteY60" fmla="*/ 4423410 h 6236970"/>
              <a:gd name="connsiteX61" fmla="*/ 1066800 w 2339340"/>
              <a:gd name="connsiteY61" fmla="*/ 4130040 h 6236970"/>
              <a:gd name="connsiteX62" fmla="*/ 1116330 w 2339340"/>
              <a:gd name="connsiteY62" fmla="*/ 3775710 h 6236970"/>
              <a:gd name="connsiteX63" fmla="*/ 1165860 w 2339340"/>
              <a:gd name="connsiteY63" fmla="*/ 3375660 h 6236970"/>
              <a:gd name="connsiteX64" fmla="*/ 1238250 w 2339340"/>
              <a:gd name="connsiteY64" fmla="*/ 3882390 h 6236970"/>
              <a:gd name="connsiteX65" fmla="*/ 1280160 w 2339340"/>
              <a:gd name="connsiteY65" fmla="*/ 4366260 h 6236970"/>
              <a:gd name="connsiteX66" fmla="*/ 1310640 w 2339340"/>
              <a:gd name="connsiteY66" fmla="*/ 4533900 h 6236970"/>
              <a:gd name="connsiteX67" fmla="*/ 1272540 w 2339340"/>
              <a:gd name="connsiteY67" fmla="*/ 4838700 h 6236970"/>
              <a:gd name="connsiteX68" fmla="*/ 1242060 w 2339340"/>
              <a:gd name="connsiteY68" fmla="*/ 5059680 h 6236970"/>
              <a:gd name="connsiteX69" fmla="*/ 1276350 w 2339340"/>
              <a:gd name="connsiteY69" fmla="*/ 5288280 h 6236970"/>
              <a:gd name="connsiteX70" fmla="*/ 1333500 w 2339340"/>
              <a:gd name="connsiteY70" fmla="*/ 5494020 h 6236970"/>
              <a:gd name="connsiteX71" fmla="*/ 1314450 w 2339340"/>
              <a:gd name="connsiteY71" fmla="*/ 5615940 h 6236970"/>
              <a:gd name="connsiteX72" fmla="*/ 1264920 w 2339340"/>
              <a:gd name="connsiteY72" fmla="*/ 5795010 h 6236970"/>
              <a:gd name="connsiteX73" fmla="*/ 1264920 w 2339340"/>
              <a:gd name="connsiteY73" fmla="*/ 5901690 h 6236970"/>
              <a:gd name="connsiteX74" fmla="*/ 1424940 w 2339340"/>
              <a:gd name="connsiteY74" fmla="*/ 6236970 h 6236970"/>
              <a:gd name="connsiteX75" fmla="*/ 1565910 w 2339340"/>
              <a:gd name="connsiteY75" fmla="*/ 6065520 h 6236970"/>
              <a:gd name="connsiteX76" fmla="*/ 1604010 w 2339340"/>
              <a:gd name="connsiteY76" fmla="*/ 6012180 h 6236970"/>
              <a:gd name="connsiteX77" fmla="*/ 1524000 w 2339340"/>
              <a:gd name="connsiteY77" fmla="*/ 5844540 h 6236970"/>
              <a:gd name="connsiteX78" fmla="*/ 1466850 w 2339340"/>
              <a:gd name="connsiteY78" fmla="*/ 5718810 h 6236970"/>
              <a:gd name="connsiteX79" fmla="*/ 1440180 w 2339340"/>
              <a:gd name="connsiteY79" fmla="*/ 5638800 h 6236970"/>
              <a:gd name="connsiteX80" fmla="*/ 1546860 w 2339340"/>
              <a:gd name="connsiteY80" fmla="*/ 5078730 h 6236970"/>
              <a:gd name="connsiteX81" fmla="*/ 1600200 w 2339340"/>
              <a:gd name="connsiteY81" fmla="*/ 4507230 h 6236970"/>
              <a:gd name="connsiteX82" fmla="*/ 1684020 w 2339340"/>
              <a:gd name="connsiteY82" fmla="*/ 4027170 h 6236970"/>
              <a:gd name="connsiteX83" fmla="*/ 1703070 w 2339340"/>
              <a:gd name="connsiteY83" fmla="*/ 3688080 h 6236970"/>
              <a:gd name="connsiteX84" fmla="*/ 1673305 w 2339340"/>
              <a:gd name="connsiteY84" fmla="*/ 3083005 h 6236970"/>
              <a:gd name="connsiteX85" fmla="*/ 1630680 w 2339340"/>
              <a:gd name="connsiteY85" fmla="*/ 2868930 h 6236970"/>
              <a:gd name="connsiteX86" fmla="*/ 1607820 w 2339340"/>
              <a:gd name="connsiteY86" fmla="*/ 2750820 h 6236970"/>
              <a:gd name="connsiteX87" fmla="*/ 1584960 w 2339340"/>
              <a:gd name="connsiteY87" fmla="*/ 2423160 h 6236970"/>
              <a:gd name="connsiteX88" fmla="*/ 1584960 w 2339340"/>
              <a:gd name="connsiteY88" fmla="*/ 2072640 h 6236970"/>
              <a:gd name="connsiteX89" fmla="*/ 1619250 w 2339340"/>
              <a:gd name="connsiteY89" fmla="*/ 1771650 h 6236970"/>
              <a:gd name="connsiteX90" fmla="*/ 1691640 w 2339340"/>
              <a:gd name="connsiteY90" fmla="*/ 1501140 h 6236970"/>
              <a:gd name="connsiteX91" fmla="*/ 1954530 w 2339340"/>
              <a:gd name="connsiteY91" fmla="*/ 1924050 h 6236970"/>
              <a:gd name="connsiteX92" fmla="*/ 2045970 w 2339340"/>
              <a:gd name="connsiteY92" fmla="*/ 2045970 h 6236970"/>
              <a:gd name="connsiteX93" fmla="*/ 1840230 w 2339340"/>
              <a:gd name="connsiteY93" fmla="*/ 2358390 h 6236970"/>
              <a:gd name="connsiteX94" fmla="*/ 1729740 w 2339340"/>
              <a:gd name="connsiteY94" fmla="*/ 2545080 h 6236970"/>
              <a:gd name="connsiteX95" fmla="*/ 1672590 w 2339340"/>
              <a:gd name="connsiteY95" fmla="*/ 2674620 h 6236970"/>
              <a:gd name="connsiteX96" fmla="*/ 1606391 w 2339340"/>
              <a:gd name="connsiteY96" fmla="*/ 2746296 h 6236970"/>
              <a:gd name="connsiteX97" fmla="*/ 1658302 w 2339340"/>
              <a:gd name="connsiteY97" fmla="*/ 3010615 h 6236970"/>
              <a:gd name="connsiteX98" fmla="*/ 1729740 w 2339340"/>
              <a:gd name="connsiteY98" fmla="*/ 2891790 h 6236970"/>
              <a:gd name="connsiteX99" fmla="*/ 1927860 w 2339340"/>
              <a:gd name="connsiteY99" fmla="*/ 2689860 h 6236970"/>
              <a:gd name="connsiteX100" fmla="*/ 2065020 w 2339340"/>
              <a:gd name="connsiteY100" fmla="*/ 2548890 h 6236970"/>
              <a:gd name="connsiteX101" fmla="*/ 2202180 w 2339340"/>
              <a:gd name="connsiteY101" fmla="*/ 2339340 h 6236970"/>
              <a:gd name="connsiteX102" fmla="*/ 2339340 w 2339340"/>
              <a:gd name="connsiteY102" fmla="*/ 2049780 h 6236970"/>
              <a:gd name="connsiteX103" fmla="*/ 2293620 w 2339340"/>
              <a:gd name="connsiteY103" fmla="*/ 1958340 h 6236970"/>
              <a:gd name="connsiteX104" fmla="*/ 2232660 w 2339340"/>
              <a:gd name="connsiteY104" fmla="*/ 1752600 h 6236970"/>
              <a:gd name="connsiteX105" fmla="*/ 2175510 w 2339340"/>
              <a:gd name="connsiteY105" fmla="*/ 1565910 h 6236970"/>
              <a:gd name="connsiteX106" fmla="*/ 2065020 w 2339340"/>
              <a:gd name="connsiteY106" fmla="*/ 1352550 h 6236970"/>
              <a:gd name="connsiteX107" fmla="*/ 1958340 w 2339340"/>
              <a:gd name="connsiteY107" fmla="*/ 1169670 h 6236970"/>
              <a:gd name="connsiteX108" fmla="*/ 1878330 w 2339340"/>
              <a:gd name="connsiteY108" fmla="*/ 1043940 h 6236970"/>
              <a:gd name="connsiteX109" fmla="*/ 1752600 w 2339340"/>
              <a:gd name="connsiteY109" fmla="*/ 975360 h 6236970"/>
              <a:gd name="connsiteX110" fmla="*/ 1645920 w 2339340"/>
              <a:gd name="connsiteY110" fmla="*/ 956310 h 6236970"/>
              <a:gd name="connsiteX111" fmla="*/ 1546860 w 2339340"/>
              <a:gd name="connsiteY111" fmla="*/ 922020 h 6236970"/>
              <a:gd name="connsiteX112" fmla="*/ 1276350 w 2339340"/>
              <a:gd name="connsiteY112" fmla="*/ 861060 h 6236970"/>
              <a:gd name="connsiteX113" fmla="*/ 1257300 w 2339340"/>
              <a:gd name="connsiteY113" fmla="*/ 739140 h 6236970"/>
              <a:gd name="connsiteX114" fmla="*/ 1325880 w 2339340"/>
              <a:gd name="connsiteY114" fmla="*/ 594360 h 6236970"/>
              <a:gd name="connsiteX115" fmla="*/ 1363980 w 2339340"/>
              <a:gd name="connsiteY115" fmla="*/ 537210 h 6236970"/>
              <a:gd name="connsiteX116" fmla="*/ 1352550 w 2339340"/>
              <a:gd name="connsiteY116" fmla="*/ 438150 h 6236970"/>
              <a:gd name="connsiteX117" fmla="*/ 1348740 w 2339340"/>
              <a:gd name="connsiteY117" fmla="*/ 308610 h 6236970"/>
              <a:gd name="connsiteX118" fmla="*/ 1306830 w 2339340"/>
              <a:gd name="connsiteY118" fmla="*/ 114300 h 6236970"/>
              <a:gd name="connsiteX119" fmla="*/ 1188720 w 2339340"/>
              <a:gd name="connsiteY119" fmla="*/ 38100 h 6236970"/>
              <a:gd name="connsiteX120" fmla="*/ 1143000 w 2339340"/>
              <a:gd name="connsiteY120" fmla="*/ 11430 h 6236970"/>
              <a:gd name="connsiteX121" fmla="*/ 1093470 w 2339340"/>
              <a:gd name="connsiteY121" fmla="*/ 22860 h 6236970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06830 w 2339340"/>
              <a:gd name="connsiteY118" fmla="*/ 130731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48740 w 2339340"/>
              <a:gd name="connsiteY117" fmla="*/ 32504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43000 w 2339340"/>
              <a:gd name="connsiteY120" fmla="*/ 27861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115616 w 2339340"/>
              <a:gd name="connsiteY120" fmla="*/ 49293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94184 w 2339340"/>
              <a:gd name="connsiteY120" fmla="*/ 81439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21556 w 2339340"/>
              <a:gd name="connsiteY120" fmla="*/ 130255 h 6253401"/>
              <a:gd name="connsiteX121" fmla="*/ 1077992 w 2339340"/>
              <a:gd name="connsiteY121" fmla="*/ 0 h 6253401"/>
              <a:gd name="connsiteX0" fmla="*/ 1077992 w 2339340"/>
              <a:gd name="connsiteY0" fmla="*/ 0 h 6253401"/>
              <a:gd name="connsiteX1" fmla="*/ 970359 w 2339340"/>
              <a:gd name="connsiteY1" fmla="*/ 77867 h 6253401"/>
              <a:gd name="connsiteX2" fmla="*/ 967740 w 2339340"/>
              <a:gd name="connsiteY2" fmla="*/ 16431 h 6253401"/>
              <a:gd name="connsiteX3" fmla="*/ 872490 w 2339340"/>
              <a:gd name="connsiteY3" fmla="*/ 138351 h 6253401"/>
              <a:gd name="connsiteX4" fmla="*/ 849630 w 2339340"/>
              <a:gd name="connsiteY4" fmla="*/ 103347 h 6253401"/>
              <a:gd name="connsiteX5" fmla="*/ 804863 w 2339340"/>
              <a:gd name="connsiteY5" fmla="*/ 232886 h 6253401"/>
              <a:gd name="connsiteX6" fmla="*/ 782955 w 2339340"/>
              <a:gd name="connsiteY6" fmla="*/ 466725 h 6253401"/>
              <a:gd name="connsiteX7" fmla="*/ 754380 w 2339340"/>
              <a:gd name="connsiteY7" fmla="*/ 481251 h 6253401"/>
              <a:gd name="connsiteX8" fmla="*/ 781050 w 2339340"/>
              <a:gd name="connsiteY8" fmla="*/ 565071 h 6253401"/>
              <a:gd name="connsiteX9" fmla="*/ 822960 w 2339340"/>
              <a:gd name="connsiteY9" fmla="*/ 641271 h 6253401"/>
              <a:gd name="connsiteX10" fmla="*/ 887730 w 2339340"/>
              <a:gd name="connsiteY10" fmla="*/ 706041 h 6253401"/>
              <a:gd name="connsiteX11" fmla="*/ 925830 w 2339340"/>
              <a:gd name="connsiteY11" fmla="*/ 786051 h 6253401"/>
              <a:gd name="connsiteX12" fmla="*/ 925830 w 2339340"/>
              <a:gd name="connsiteY12" fmla="*/ 877491 h 6253401"/>
              <a:gd name="connsiteX13" fmla="*/ 803910 w 2339340"/>
              <a:gd name="connsiteY13" fmla="*/ 938451 h 6253401"/>
              <a:gd name="connsiteX14" fmla="*/ 701040 w 2339340"/>
              <a:gd name="connsiteY14" fmla="*/ 965121 h 6253401"/>
              <a:gd name="connsiteX15" fmla="*/ 556260 w 2339340"/>
              <a:gd name="connsiteY15" fmla="*/ 968931 h 6253401"/>
              <a:gd name="connsiteX16" fmla="*/ 403860 w 2339340"/>
              <a:gd name="connsiteY16" fmla="*/ 1018461 h 6253401"/>
              <a:gd name="connsiteX17" fmla="*/ 320040 w 2339340"/>
              <a:gd name="connsiteY17" fmla="*/ 1102281 h 6253401"/>
              <a:gd name="connsiteX18" fmla="*/ 247650 w 2339340"/>
              <a:gd name="connsiteY18" fmla="*/ 1292781 h 6253401"/>
              <a:gd name="connsiteX19" fmla="*/ 163830 w 2339340"/>
              <a:gd name="connsiteY19" fmla="*/ 1586151 h 6253401"/>
              <a:gd name="connsiteX20" fmla="*/ 83820 w 2339340"/>
              <a:gd name="connsiteY20" fmla="*/ 1799511 h 6253401"/>
              <a:gd name="connsiteX21" fmla="*/ 72390 w 2339340"/>
              <a:gd name="connsiteY21" fmla="*/ 1978581 h 6253401"/>
              <a:gd name="connsiteX22" fmla="*/ 0 w 2339340"/>
              <a:gd name="connsiteY22" fmla="*/ 2161461 h 6253401"/>
              <a:gd name="connsiteX23" fmla="*/ 11430 w 2339340"/>
              <a:gd name="connsiteY23" fmla="*/ 2268141 h 6253401"/>
              <a:gd name="connsiteX24" fmla="*/ 106680 w 2339340"/>
              <a:gd name="connsiteY24" fmla="*/ 2443401 h 6253401"/>
              <a:gd name="connsiteX25" fmla="*/ 243840 w 2339340"/>
              <a:gd name="connsiteY25" fmla="*/ 2611041 h 6253401"/>
              <a:gd name="connsiteX26" fmla="*/ 422910 w 2339340"/>
              <a:gd name="connsiteY26" fmla="*/ 2786301 h 6253401"/>
              <a:gd name="connsiteX27" fmla="*/ 609600 w 2339340"/>
              <a:gd name="connsiteY27" fmla="*/ 2946321 h 6253401"/>
              <a:gd name="connsiteX28" fmla="*/ 703183 w 2339340"/>
              <a:gd name="connsiteY28" fmla="*/ 3078956 h 6253401"/>
              <a:gd name="connsiteX29" fmla="*/ 711517 w 2339340"/>
              <a:gd name="connsiteY29" fmla="*/ 2800827 h 6253401"/>
              <a:gd name="connsiteX30" fmla="*/ 647700 w 2339340"/>
              <a:gd name="connsiteY30" fmla="*/ 2748201 h 6253401"/>
              <a:gd name="connsiteX31" fmla="*/ 541020 w 2339340"/>
              <a:gd name="connsiteY31" fmla="*/ 2553891 h 6253401"/>
              <a:gd name="connsiteX32" fmla="*/ 487680 w 2339340"/>
              <a:gd name="connsiteY32" fmla="*/ 2443401 h 6253401"/>
              <a:gd name="connsiteX33" fmla="*/ 293370 w 2339340"/>
              <a:gd name="connsiteY33" fmla="*/ 2222421 h 6253401"/>
              <a:gd name="connsiteX34" fmla="*/ 426720 w 2339340"/>
              <a:gd name="connsiteY34" fmla="*/ 2005251 h 6253401"/>
              <a:gd name="connsiteX35" fmla="*/ 483870 w 2339340"/>
              <a:gd name="connsiteY35" fmla="*/ 1894761 h 6253401"/>
              <a:gd name="connsiteX36" fmla="*/ 544830 w 2339340"/>
              <a:gd name="connsiteY36" fmla="*/ 1658541 h 6253401"/>
              <a:gd name="connsiteX37" fmla="*/ 636270 w 2339340"/>
              <a:gd name="connsiteY37" fmla="*/ 1913811 h 6253401"/>
              <a:gd name="connsiteX38" fmla="*/ 678180 w 2339340"/>
              <a:gd name="connsiteY38" fmla="*/ 2218611 h 6253401"/>
              <a:gd name="connsiteX39" fmla="*/ 689610 w 2339340"/>
              <a:gd name="connsiteY39" fmla="*/ 2504361 h 6253401"/>
              <a:gd name="connsiteX40" fmla="*/ 712470 w 2339340"/>
              <a:gd name="connsiteY40" fmla="*/ 2778681 h 6253401"/>
              <a:gd name="connsiteX41" fmla="*/ 701040 w 2339340"/>
              <a:gd name="connsiteY41" fmla="*/ 3193971 h 6253401"/>
              <a:gd name="connsiteX42" fmla="*/ 643890 w 2339340"/>
              <a:gd name="connsiteY42" fmla="*/ 3799761 h 6253401"/>
              <a:gd name="connsiteX43" fmla="*/ 613410 w 2339340"/>
              <a:gd name="connsiteY43" fmla="*/ 4272201 h 6253401"/>
              <a:gd name="connsiteX44" fmla="*/ 689610 w 2339340"/>
              <a:gd name="connsiteY44" fmla="*/ 4634151 h 6253401"/>
              <a:gd name="connsiteX45" fmla="*/ 803910 w 2339340"/>
              <a:gd name="connsiteY45" fmla="*/ 5232321 h 6253401"/>
              <a:gd name="connsiteX46" fmla="*/ 883920 w 2339340"/>
              <a:gd name="connsiteY46" fmla="*/ 5674281 h 6253401"/>
              <a:gd name="connsiteX47" fmla="*/ 872490 w 2339340"/>
              <a:gd name="connsiteY47" fmla="*/ 5700951 h 6253401"/>
              <a:gd name="connsiteX48" fmla="*/ 693420 w 2339340"/>
              <a:gd name="connsiteY48" fmla="*/ 5910501 h 6253401"/>
              <a:gd name="connsiteX49" fmla="*/ 541020 w 2339340"/>
              <a:gd name="connsiteY49" fmla="*/ 6108621 h 6253401"/>
              <a:gd name="connsiteX50" fmla="*/ 510540 w 2339340"/>
              <a:gd name="connsiteY50" fmla="*/ 6173391 h 6253401"/>
              <a:gd name="connsiteX51" fmla="*/ 701040 w 2339340"/>
              <a:gd name="connsiteY51" fmla="*/ 6108621 h 6253401"/>
              <a:gd name="connsiteX52" fmla="*/ 830580 w 2339340"/>
              <a:gd name="connsiteY52" fmla="*/ 6081951 h 6253401"/>
              <a:gd name="connsiteX53" fmla="*/ 952500 w 2339340"/>
              <a:gd name="connsiteY53" fmla="*/ 5990511 h 6253401"/>
              <a:gd name="connsiteX54" fmla="*/ 963930 w 2339340"/>
              <a:gd name="connsiteY54" fmla="*/ 5887641 h 6253401"/>
              <a:gd name="connsiteX55" fmla="*/ 1108710 w 2339340"/>
              <a:gd name="connsiteY55" fmla="*/ 5834301 h 6253401"/>
              <a:gd name="connsiteX56" fmla="*/ 1108710 w 2339340"/>
              <a:gd name="connsiteY56" fmla="*/ 5807631 h 6253401"/>
              <a:gd name="connsiteX57" fmla="*/ 1032510 w 2339340"/>
              <a:gd name="connsiteY57" fmla="*/ 5651421 h 6253401"/>
              <a:gd name="connsiteX58" fmla="*/ 1043940 w 2339340"/>
              <a:gd name="connsiteY58" fmla="*/ 5297091 h 6253401"/>
              <a:gd name="connsiteX59" fmla="*/ 1074420 w 2339340"/>
              <a:gd name="connsiteY59" fmla="*/ 4904661 h 6253401"/>
              <a:gd name="connsiteX60" fmla="*/ 1002030 w 2339340"/>
              <a:gd name="connsiteY60" fmla="*/ 4439841 h 6253401"/>
              <a:gd name="connsiteX61" fmla="*/ 1066800 w 2339340"/>
              <a:gd name="connsiteY61" fmla="*/ 4146471 h 6253401"/>
              <a:gd name="connsiteX62" fmla="*/ 1116330 w 2339340"/>
              <a:gd name="connsiteY62" fmla="*/ 3792141 h 6253401"/>
              <a:gd name="connsiteX63" fmla="*/ 1165860 w 2339340"/>
              <a:gd name="connsiteY63" fmla="*/ 3392091 h 6253401"/>
              <a:gd name="connsiteX64" fmla="*/ 1238250 w 2339340"/>
              <a:gd name="connsiteY64" fmla="*/ 3898821 h 6253401"/>
              <a:gd name="connsiteX65" fmla="*/ 1280160 w 2339340"/>
              <a:gd name="connsiteY65" fmla="*/ 4382691 h 6253401"/>
              <a:gd name="connsiteX66" fmla="*/ 1310640 w 2339340"/>
              <a:gd name="connsiteY66" fmla="*/ 4550331 h 6253401"/>
              <a:gd name="connsiteX67" fmla="*/ 1272540 w 2339340"/>
              <a:gd name="connsiteY67" fmla="*/ 4855131 h 6253401"/>
              <a:gd name="connsiteX68" fmla="*/ 1242060 w 2339340"/>
              <a:gd name="connsiteY68" fmla="*/ 5076111 h 6253401"/>
              <a:gd name="connsiteX69" fmla="*/ 1276350 w 2339340"/>
              <a:gd name="connsiteY69" fmla="*/ 5304711 h 6253401"/>
              <a:gd name="connsiteX70" fmla="*/ 1333500 w 2339340"/>
              <a:gd name="connsiteY70" fmla="*/ 5510451 h 6253401"/>
              <a:gd name="connsiteX71" fmla="*/ 1314450 w 2339340"/>
              <a:gd name="connsiteY71" fmla="*/ 5632371 h 6253401"/>
              <a:gd name="connsiteX72" fmla="*/ 1264920 w 2339340"/>
              <a:gd name="connsiteY72" fmla="*/ 5811441 h 6253401"/>
              <a:gd name="connsiteX73" fmla="*/ 1264920 w 2339340"/>
              <a:gd name="connsiteY73" fmla="*/ 5918121 h 6253401"/>
              <a:gd name="connsiteX74" fmla="*/ 1424940 w 2339340"/>
              <a:gd name="connsiteY74" fmla="*/ 6253401 h 6253401"/>
              <a:gd name="connsiteX75" fmla="*/ 1565910 w 2339340"/>
              <a:gd name="connsiteY75" fmla="*/ 6081951 h 6253401"/>
              <a:gd name="connsiteX76" fmla="*/ 1604010 w 2339340"/>
              <a:gd name="connsiteY76" fmla="*/ 6028611 h 6253401"/>
              <a:gd name="connsiteX77" fmla="*/ 1524000 w 2339340"/>
              <a:gd name="connsiteY77" fmla="*/ 5860971 h 6253401"/>
              <a:gd name="connsiteX78" fmla="*/ 1466850 w 2339340"/>
              <a:gd name="connsiteY78" fmla="*/ 5735241 h 6253401"/>
              <a:gd name="connsiteX79" fmla="*/ 1440180 w 2339340"/>
              <a:gd name="connsiteY79" fmla="*/ 5655231 h 6253401"/>
              <a:gd name="connsiteX80" fmla="*/ 1546860 w 2339340"/>
              <a:gd name="connsiteY80" fmla="*/ 5095161 h 6253401"/>
              <a:gd name="connsiteX81" fmla="*/ 1600200 w 2339340"/>
              <a:gd name="connsiteY81" fmla="*/ 4523661 h 6253401"/>
              <a:gd name="connsiteX82" fmla="*/ 1684020 w 2339340"/>
              <a:gd name="connsiteY82" fmla="*/ 4043601 h 6253401"/>
              <a:gd name="connsiteX83" fmla="*/ 1703070 w 2339340"/>
              <a:gd name="connsiteY83" fmla="*/ 3704511 h 6253401"/>
              <a:gd name="connsiteX84" fmla="*/ 1673305 w 2339340"/>
              <a:gd name="connsiteY84" fmla="*/ 3099436 h 6253401"/>
              <a:gd name="connsiteX85" fmla="*/ 1630680 w 2339340"/>
              <a:gd name="connsiteY85" fmla="*/ 2885361 h 6253401"/>
              <a:gd name="connsiteX86" fmla="*/ 1607820 w 2339340"/>
              <a:gd name="connsiteY86" fmla="*/ 2767251 h 6253401"/>
              <a:gd name="connsiteX87" fmla="*/ 1584960 w 2339340"/>
              <a:gd name="connsiteY87" fmla="*/ 2439591 h 6253401"/>
              <a:gd name="connsiteX88" fmla="*/ 1584960 w 2339340"/>
              <a:gd name="connsiteY88" fmla="*/ 2089071 h 6253401"/>
              <a:gd name="connsiteX89" fmla="*/ 1619250 w 2339340"/>
              <a:gd name="connsiteY89" fmla="*/ 1788081 h 6253401"/>
              <a:gd name="connsiteX90" fmla="*/ 1691640 w 2339340"/>
              <a:gd name="connsiteY90" fmla="*/ 1517571 h 6253401"/>
              <a:gd name="connsiteX91" fmla="*/ 1954530 w 2339340"/>
              <a:gd name="connsiteY91" fmla="*/ 1940481 h 6253401"/>
              <a:gd name="connsiteX92" fmla="*/ 2045970 w 2339340"/>
              <a:gd name="connsiteY92" fmla="*/ 2062401 h 6253401"/>
              <a:gd name="connsiteX93" fmla="*/ 1840230 w 2339340"/>
              <a:gd name="connsiteY93" fmla="*/ 2374821 h 6253401"/>
              <a:gd name="connsiteX94" fmla="*/ 1729740 w 2339340"/>
              <a:gd name="connsiteY94" fmla="*/ 2561511 h 6253401"/>
              <a:gd name="connsiteX95" fmla="*/ 1672590 w 2339340"/>
              <a:gd name="connsiteY95" fmla="*/ 2691051 h 6253401"/>
              <a:gd name="connsiteX96" fmla="*/ 1606391 w 2339340"/>
              <a:gd name="connsiteY96" fmla="*/ 2762727 h 6253401"/>
              <a:gd name="connsiteX97" fmla="*/ 1658302 w 2339340"/>
              <a:gd name="connsiteY97" fmla="*/ 3027046 h 6253401"/>
              <a:gd name="connsiteX98" fmla="*/ 1729740 w 2339340"/>
              <a:gd name="connsiteY98" fmla="*/ 2908221 h 6253401"/>
              <a:gd name="connsiteX99" fmla="*/ 1927860 w 2339340"/>
              <a:gd name="connsiteY99" fmla="*/ 2706291 h 6253401"/>
              <a:gd name="connsiteX100" fmla="*/ 2065020 w 2339340"/>
              <a:gd name="connsiteY100" fmla="*/ 2565321 h 6253401"/>
              <a:gd name="connsiteX101" fmla="*/ 2202180 w 2339340"/>
              <a:gd name="connsiteY101" fmla="*/ 2355771 h 6253401"/>
              <a:gd name="connsiteX102" fmla="*/ 2339340 w 2339340"/>
              <a:gd name="connsiteY102" fmla="*/ 2066211 h 6253401"/>
              <a:gd name="connsiteX103" fmla="*/ 2293620 w 2339340"/>
              <a:gd name="connsiteY103" fmla="*/ 1974771 h 6253401"/>
              <a:gd name="connsiteX104" fmla="*/ 2232660 w 2339340"/>
              <a:gd name="connsiteY104" fmla="*/ 1769031 h 6253401"/>
              <a:gd name="connsiteX105" fmla="*/ 2175510 w 2339340"/>
              <a:gd name="connsiteY105" fmla="*/ 1582341 h 6253401"/>
              <a:gd name="connsiteX106" fmla="*/ 2065020 w 2339340"/>
              <a:gd name="connsiteY106" fmla="*/ 1368981 h 6253401"/>
              <a:gd name="connsiteX107" fmla="*/ 1958340 w 2339340"/>
              <a:gd name="connsiteY107" fmla="*/ 1186101 h 6253401"/>
              <a:gd name="connsiteX108" fmla="*/ 1878330 w 2339340"/>
              <a:gd name="connsiteY108" fmla="*/ 1060371 h 6253401"/>
              <a:gd name="connsiteX109" fmla="*/ 1752600 w 2339340"/>
              <a:gd name="connsiteY109" fmla="*/ 991791 h 6253401"/>
              <a:gd name="connsiteX110" fmla="*/ 1645920 w 2339340"/>
              <a:gd name="connsiteY110" fmla="*/ 972741 h 6253401"/>
              <a:gd name="connsiteX111" fmla="*/ 1546860 w 2339340"/>
              <a:gd name="connsiteY111" fmla="*/ 938451 h 6253401"/>
              <a:gd name="connsiteX112" fmla="*/ 1276350 w 2339340"/>
              <a:gd name="connsiteY112" fmla="*/ 877491 h 6253401"/>
              <a:gd name="connsiteX113" fmla="*/ 1257300 w 2339340"/>
              <a:gd name="connsiteY113" fmla="*/ 755571 h 6253401"/>
              <a:gd name="connsiteX114" fmla="*/ 1325880 w 2339340"/>
              <a:gd name="connsiteY114" fmla="*/ 610791 h 6253401"/>
              <a:gd name="connsiteX115" fmla="*/ 1363980 w 2339340"/>
              <a:gd name="connsiteY115" fmla="*/ 553641 h 6253401"/>
              <a:gd name="connsiteX116" fmla="*/ 1352550 w 2339340"/>
              <a:gd name="connsiteY116" fmla="*/ 454581 h 6253401"/>
              <a:gd name="connsiteX117" fmla="*/ 1359455 w 2339340"/>
              <a:gd name="connsiteY117" fmla="*/ 267891 h 6253401"/>
              <a:gd name="connsiteX118" fmla="*/ 1311592 w 2339340"/>
              <a:gd name="connsiteY118" fmla="*/ 99775 h 6253401"/>
              <a:gd name="connsiteX119" fmla="*/ 1188720 w 2339340"/>
              <a:gd name="connsiteY119" fmla="*/ 54531 h 6253401"/>
              <a:gd name="connsiteX120" fmla="*/ 1072753 w 2339340"/>
              <a:gd name="connsiteY120" fmla="*/ 58817 h 6253401"/>
              <a:gd name="connsiteX121" fmla="*/ 1077992 w 2339340"/>
              <a:gd name="connsiteY121" fmla="*/ 0 h 625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2339340" h="6253401">
                <a:moveTo>
                  <a:pt x="1077992" y="0"/>
                </a:moveTo>
                <a:lnTo>
                  <a:pt x="970359" y="77867"/>
                </a:lnTo>
                <a:lnTo>
                  <a:pt x="967740" y="16431"/>
                </a:lnTo>
                <a:lnTo>
                  <a:pt x="872490" y="138351"/>
                </a:lnTo>
                <a:lnTo>
                  <a:pt x="849630" y="103347"/>
                </a:lnTo>
                <a:lnTo>
                  <a:pt x="804863" y="232886"/>
                </a:lnTo>
                <a:lnTo>
                  <a:pt x="782955" y="466725"/>
                </a:lnTo>
                <a:lnTo>
                  <a:pt x="754380" y="481251"/>
                </a:lnTo>
                <a:lnTo>
                  <a:pt x="781050" y="565071"/>
                </a:lnTo>
                <a:lnTo>
                  <a:pt x="822960" y="641271"/>
                </a:lnTo>
                <a:lnTo>
                  <a:pt x="887730" y="706041"/>
                </a:lnTo>
                <a:lnTo>
                  <a:pt x="925830" y="786051"/>
                </a:lnTo>
                <a:lnTo>
                  <a:pt x="925830" y="877491"/>
                </a:lnTo>
                <a:lnTo>
                  <a:pt x="803910" y="938451"/>
                </a:lnTo>
                <a:lnTo>
                  <a:pt x="701040" y="965121"/>
                </a:lnTo>
                <a:lnTo>
                  <a:pt x="556260" y="968931"/>
                </a:lnTo>
                <a:lnTo>
                  <a:pt x="403860" y="1018461"/>
                </a:lnTo>
                <a:lnTo>
                  <a:pt x="320040" y="1102281"/>
                </a:lnTo>
                <a:lnTo>
                  <a:pt x="247650" y="1292781"/>
                </a:lnTo>
                <a:lnTo>
                  <a:pt x="163830" y="1586151"/>
                </a:lnTo>
                <a:lnTo>
                  <a:pt x="83820" y="1799511"/>
                </a:lnTo>
                <a:lnTo>
                  <a:pt x="72390" y="1978581"/>
                </a:lnTo>
                <a:lnTo>
                  <a:pt x="0" y="2161461"/>
                </a:lnTo>
                <a:lnTo>
                  <a:pt x="11430" y="2268141"/>
                </a:lnTo>
                <a:lnTo>
                  <a:pt x="106680" y="2443401"/>
                </a:lnTo>
                <a:lnTo>
                  <a:pt x="243840" y="2611041"/>
                </a:lnTo>
                <a:lnTo>
                  <a:pt x="422910" y="2786301"/>
                </a:lnTo>
                <a:lnTo>
                  <a:pt x="609600" y="2946321"/>
                </a:lnTo>
                <a:lnTo>
                  <a:pt x="703183" y="3078956"/>
                </a:lnTo>
                <a:lnTo>
                  <a:pt x="711517" y="2800827"/>
                </a:lnTo>
                <a:lnTo>
                  <a:pt x="647700" y="2748201"/>
                </a:lnTo>
                <a:lnTo>
                  <a:pt x="541020" y="2553891"/>
                </a:lnTo>
                <a:lnTo>
                  <a:pt x="487680" y="2443401"/>
                </a:lnTo>
                <a:lnTo>
                  <a:pt x="293370" y="2222421"/>
                </a:lnTo>
                <a:lnTo>
                  <a:pt x="426720" y="2005251"/>
                </a:lnTo>
                <a:lnTo>
                  <a:pt x="483870" y="1894761"/>
                </a:lnTo>
                <a:lnTo>
                  <a:pt x="544830" y="1658541"/>
                </a:lnTo>
                <a:lnTo>
                  <a:pt x="636270" y="1913811"/>
                </a:lnTo>
                <a:lnTo>
                  <a:pt x="678180" y="2218611"/>
                </a:lnTo>
                <a:lnTo>
                  <a:pt x="689610" y="2504361"/>
                </a:lnTo>
                <a:lnTo>
                  <a:pt x="712470" y="2778681"/>
                </a:lnTo>
                <a:lnTo>
                  <a:pt x="701040" y="3193971"/>
                </a:lnTo>
                <a:lnTo>
                  <a:pt x="643890" y="3799761"/>
                </a:lnTo>
                <a:lnTo>
                  <a:pt x="613410" y="4272201"/>
                </a:lnTo>
                <a:lnTo>
                  <a:pt x="689610" y="4634151"/>
                </a:lnTo>
                <a:lnTo>
                  <a:pt x="803910" y="5232321"/>
                </a:lnTo>
                <a:lnTo>
                  <a:pt x="883920" y="5674281"/>
                </a:lnTo>
                <a:lnTo>
                  <a:pt x="872490" y="5700951"/>
                </a:lnTo>
                <a:lnTo>
                  <a:pt x="693420" y="5910501"/>
                </a:lnTo>
                <a:lnTo>
                  <a:pt x="541020" y="6108621"/>
                </a:lnTo>
                <a:lnTo>
                  <a:pt x="510540" y="6173391"/>
                </a:lnTo>
                <a:lnTo>
                  <a:pt x="701040" y="6108621"/>
                </a:lnTo>
                <a:lnTo>
                  <a:pt x="830580" y="6081951"/>
                </a:lnTo>
                <a:lnTo>
                  <a:pt x="952500" y="5990511"/>
                </a:lnTo>
                <a:lnTo>
                  <a:pt x="963930" y="5887641"/>
                </a:lnTo>
                <a:lnTo>
                  <a:pt x="1108710" y="5834301"/>
                </a:lnTo>
                <a:lnTo>
                  <a:pt x="1108710" y="5807631"/>
                </a:lnTo>
                <a:lnTo>
                  <a:pt x="1032510" y="5651421"/>
                </a:lnTo>
                <a:lnTo>
                  <a:pt x="1043940" y="5297091"/>
                </a:lnTo>
                <a:lnTo>
                  <a:pt x="1074420" y="4904661"/>
                </a:lnTo>
                <a:lnTo>
                  <a:pt x="1002030" y="4439841"/>
                </a:lnTo>
                <a:lnTo>
                  <a:pt x="1066800" y="4146471"/>
                </a:lnTo>
                <a:lnTo>
                  <a:pt x="1116330" y="3792141"/>
                </a:lnTo>
                <a:lnTo>
                  <a:pt x="1165860" y="3392091"/>
                </a:lnTo>
                <a:lnTo>
                  <a:pt x="1238250" y="3898821"/>
                </a:lnTo>
                <a:lnTo>
                  <a:pt x="1280160" y="4382691"/>
                </a:lnTo>
                <a:lnTo>
                  <a:pt x="1310640" y="4550331"/>
                </a:lnTo>
                <a:lnTo>
                  <a:pt x="1272540" y="4855131"/>
                </a:lnTo>
                <a:lnTo>
                  <a:pt x="1242060" y="5076111"/>
                </a:lnTo>
                <a:lnTo>
                  <a:pt x="1276350" y="5304711"/>
                </a:lnTo>
                <a:lnTo>
                  <a:pt x="1333500" y="5510451"/>
                </a:lnTo>
                <a:lnTo>
                  <a:pt x="1314450" y="5632371"/>
                </a:lnTo>
                <a:lnTo>
                  <a:pt x="1264920" y="5811441"/>
                </a:lnTo>
                <a:lnTo>
                  <a:pt x="1264920" y="5918121"/>
                </a:lnTo>
                <a:lnTo>
                  <a:pt x="1424940" y="6253401"/>
                </a:lnTo>
                <a:lnTo>
                  <a:pt x="1565910" y="6081951"/>
                </a:lnTo>
                <a:lnTo>
                  <a:pt x="1604010" y="6028611"/>
                </a:lnTo>
                <a:lnTo>
                  <a:pt x="1524000" y="5860971"/>
                </a:lnTo>
                <a:lnTo>
                  <a:pt x="1466850" y="5735241"/>
                </a:lnTo>
                <a:lnTo>
                  <a:pt x="1440180" y="5655231"/>
                </a:lnTo>
                <a:lnTo>
                  <a:pt x="1546860" y="5095161"/>
                </a:lnTo>
                <a:lnTo>
                  <a:pt x="1600200" y="4523661"/>
                </a:lnTo>
                <a:lnTo>
                  <a:pt x="1684020" y="4043601"/>
                </a:lnTo>
                <a:lnTo>
                  <a:pt x="1703070" y="3704511"/>
                </a:lnTo>
                <a:lnTo>
                  <a:pt x="1673305" y="3099436"/>
                </a:lnTo>
                <a:lnTo>
                  <a:pt x="1630680" y="2885361"/>
                </a:lnTo>
                <a:lnTo>
                  <a:pt x="1607820" y="2767251"/>
                </a:lnTo>
                <a:lnTo>
                  <a:pt x="1584960" y="2439591"/>
                </a:lnTo>
                <a:lnTo>
                  <a:pt x="1584960" y="2089071"/>
                </a:lnTo>
                <a:lnTo>
                  <a:pt x="1619250" y="1788081"/>
                </a:lnTo>
                <a:lnTo>
                  <a:pt x="1691640" y="1517571"/>
                </a:lnTo>
                <a:lnTo>
                  <a:pt x="1954530" y="1940481"/>
                </a:lnTo>
                <a:lnTo>
                  <a:pt x="2045970" y="2062401"/>
                </a:lnTo>
                <a:lnTo>
                  <a:pt x="1840230" y="2374821"/>
                </a:lnTo>
                <a:lnTo>
                  <a:pt x="1729740" y="2561511"/>
                </a:lnTo>
                <a:lnTo>
                  <a:pt x="1672590" y="2691051"/>
                </a:lnTo>
                <a:lnTo>
                  <a:pt x="1606391" y="2762727"/>
                </a:lnTo>
                <a:lnTo>
                  <a:pt x="1658302" y="3027046"/>
                </a:lnTo>
                <a:lnTo>
                  <a:pt x="1729740" y="2908221"/>
                </a:lnTo>
                <a:lnTo>
                  <a:pt x="1927860" y="2706291"/>
                </a:lnTo>
                <a:lnTo>
                  <a:pt x="2065020" y="2565321"/>
                </a:lnTo>
                <a:lnTo>
                  <a:pt x="2202180" y="2355771"/>
                </a:lnTo>
                <a:lnTo>
                  <a:pt x="2339340" y="2066211"/>
                </a:lnTo>
                <a:lnTo>
                  <a:pt x="2293620" y="1974771"/>
                </a:lnTo>
                <a:lnTo>
                  <a:pt x="2232660" y="1769031"/>
                </a:lnTo>
                <a:lnTo>
                  <a:pt x="2175510" y="1582341"/>
                </a:lnTo>
                <a:lnTo>
                  <a:pt x="2065020" y="1368981"/>
                </a:lnTo>
                <a:lnTo>
                  <a:pt x="1958340" y="1186101"/>
                </a:lnTo>
                <a:lnTo>
                  <a:pt x="1878330" y="1060371"/>
                </a:lnTo>
                <a:lnTo>
                  <a:pt x="1752600" y="991791"/>
                </a:lnTo>
                <a:lnTo>
                  <a:pt x="1645920" y="972741"/>
                </a:lnTo>
                <a:lnTo>
                  <a:pt x="1546860" y="938451"/>
                </a:lnTo>
                <a:lnTo>
                  <a:pt x="1276350" y="877491"/>
                </a:lnTo>
                <a:lnTo>
                  <a:pt x="1257300" y="755571"/>
                </a:lnTo>
                <a:lnTo>
                  <a:pt x="1325880" y="610791"/>
                </a:lnTo>
                <a:lnTo>
                  <a:pt x="1363980" y="553641"/>
                </a:lnTo>
                <a:lnTo>
                  <a:pt x="1352550" y="454581"/>
                </a:lnTo>
                <a:lnTo>
                  <a:pt x="1359455" y="267891"/>
                </a:lnTo>
                <a:cubicBezTo>
                  <a:pt x="1341119" y="213043"/>
                  <a:pt x="1327546" y="155814"/>
                  <a:pt x="1311592" y="99775"/>
                </a:cubicBezTo>
                <a:lnTo>
                  <a:pt x="1188720" y="54531"/>
                </a:lnTo>
                <a:lnTo>
                  <a:pt x="1072753" y="58817"/>
                </a:lnTo>
                <a:lnTo>
                  <a:pt x="1077992" y="0"/>
                </a:lnTo>
                <a:close/>
              </a:path>
            </a:pathLst>
          </a:custGeom>
          <a:solidFill>
            <a:srgbClr val="2078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8DE79D4B-008E-4E6E-B976-05347FB5994A}"/>
              </a:ext>
            </a:extLst>
          </p:cNvPr>
          <p:cNvGrpSpPr/>
          <p:nvPr/>
        </p:nvGrpSpPr>
        <p:grpSpPr>
          <a:xfrm>
            <a:off x="3827099" y="2879576"/>
            <a:ext cx="5330486" cy="3085455"/>
            <a:chOff x="3827099" y="1666329"/>
            <a:chExt cx="5330486" cy="3085455"/>
          </a:xfrm>
        </p:grpSpPr>
        <p:sp>
          <p:nvSpPr>
            <p:cNvPr id="24" name="pole tekstowe 23">
              <a:extLst>
                <a:ext uri="{FF2B5EF4-FFF2-40B4-BE49-F238E27FC236}">
                  <a16:creationId xmlns:a16="http://schemas.microsoft.com/office/drawing/2014/main" id="{6EA410FF-CE05-472C-B6F8-95D7AF586FBE}"/>
                </a:ext>
              </a:extLst>
            </p:cNvPr>
            <p:cNvSpPr txBox="1"/>
            <p:nvPr/>
          </p:nvSpPr>
          <p:spPr>
            <a:xfrm>
              <a:off x="5176828" y="1666329"/>
              <a:ext cx="359864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l-PL" sz="4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wyobraźnia</a:t>
              </a:r>
              <a:endParaRPr lang="pl-PL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8E36F2CD-312B-4FE3-8EFB-99F81A2A2F85}"/>
                </a:ext>
              </a:extLst>
            </p:cNvPr>
            <p:cNvSpPr txBox="1"/>
            <p:nvPr/>
          </p:nvSpPr>
          <p:spPr>
            <a:xfrm>
              <a:off x="4431660" y="3242370"/>
              <a:ext cx="34797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pl-PL" sz="48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cielesność</a:t>
              </a:r>
              <a:endParaRPr lang="pl-PL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Strzałka: w prawo 25">
              <a:extLst>
                <a:ext uri="{FF2B5EF4-FFF2-40B4-BE49-F238E27FC236}">
                  <a16:creationId xmlns:a16="http://schemas.microsoft.com/office/drawing/2014/main" id="{7FB05F87-B1F3-431C-A1FA-21A9233F4197}"/>
                </a:ext>
              </a:extLst>
            </p:cNvPr>
            <p:cNvSpPr/>
            <p:nvPr/>
          </p:nvSpPr>
          <p:spPr>
            <a:xfrm>
              <a:off x="3827099" y="3815680"/>
              <a:ext cx="5330486" cy="936104"/>
            </a:xfrm>
            <a:prstGeom prst="rightArrow">
              <a:avLst>
                <a:gd name="adj1" fmla="val 41019"/>
                <a:gd name="adj2" fmla="val 97265"/>
              </a:avLst>
            </a:prstGeom>
            <a:gradFill flip="none" rotWithShape="1">
              <a:gsLst>
                <a:gs pos="0">
                  <a:srgbClr val="FF0000"/>
                </a:gs>
                <a:gs pos="19000">
                  <a:srgbClr val="FFFF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Strzałka: w prawo 26">
              <a:extLst>
                <a:ext uri="{FF2B5EF4-FFF2-40B4-BE49-F238E27FC236}">
                  <a16:creationId xmlns:a16="http://schemas.microsoft.com/office/drawing/2014/main" id="{9B815AE5-8B16-4498-9CB4-58C4D7D8E0A8}"/>
                </a:ext>
              </a:extLst>
            </p:cNvPr>
            <p:cNvSpPr/>
            <p:nvPr/>
          </p:nvSpPr>
          <p:spPr>
            <a:xfrm rot="10800000">
              <a:off x="4054123" y="2375520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gradFill flip="none" rotWithShape="1">
              <a:gsLst>
                <a:gs pos="7300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7CA91B5A-42F0-4070-83F5-80FC33A46DC5}"/>
              </a:ext>
            </a:extLst>
          </p:cNvPr>
          <p:cNvGrpSpPr/>
          <p:nvPr/>
        </p:nvGrpSpPr>
        <p:grpSpPr>
          <a:xfrm>
            <a:off x="1070620" y="503312"/>
            <a:ext cx="2327494" cy="6134352"/>
            <a:chOff x="1784239" y="503312"/>
            <a:chExt cx="2327494" cy="6134352"/>
          </a:xfrm>
        </p:grpSpPr>
        <p:sp>
          <p:nvSpPr>
            <p:cNvPr id="29" name="Dowolny kształt: kształt 28">
              <a:extLst>
                <a:ext uri="{FF2B5EF4-FFF2-40B4-BE49-F238E27FC236}">
                  <a16:creationId xmlns:a16="http://schemas.microsoft.com/office/drawing/2014/main" id="{A4473A39-DEB6-46D5-8FA7-99B62B0B88F8}"/>
                </a:ext>
              </a:extLst>
            </p:cNvPr>
            <p:cNvSpPr/>
            <p:nvPr/>
          </p:nvSpPr>
          <p:spPr>
            <a:xfrm>
              <a:off x="1909937" y="779302"/>
              <a:ext cx="2134227" cy="5705104"/>
            </a:xfrm>
            <a:custGeom>
              <a:avLst/>
              <a:gdLst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35330 w 2339340"/>
                <a:gd name="connsiteY29" fmla="*/ 2792730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35330 w 2339340"/>
                <a:gd name="connsiteY28" fmla="*/ 3108960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09136 w 2339340"/>
                <a:gd name="connsiteY29" fmla="*/ 2771299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34490 w 2339340"/>
                <a:gd name="connsiteY97" fmla="*/ 3040380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45920 w 2339340"/>
                <a:gd name="connsiteY84" fmla="*/ 2884170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4010 w 2339340"/>
                <a:gd name="connsiteY96" fmla="*/ 2754630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0100 w 2339340"/>
                <a:gd name="connsiteY5" fmla="*/ 320040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95250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811530 w 2339340"/>
                <a:gd name="connsiteY6" fmla="*/ 461010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1550 w 2339340"/>
                <a:gd name="connsiteY1" fmla="*/ 68580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93470 w 2339340"/>
                <a:gd name="connsiteY0" fmla="*/ 22860 h 6236970"/>
                <a:gd name="connsiteX1" fmla="*/ 970359 w 2339340"/>
                <a:gd name="connsiteY1" fmla="*/ 61436 h 6236970"/>
                <a:gd name="connsiteX2" fmla="*/ 967740 w 2339340"/>
                <a:gd name="connsiteY2" fmla="*/ 0 h 6236970"/>
                <a:gd name="connsiteX3" fmla="*/ 872490 w 2339340"/>
                <a:gd name="connsiteY3" fmla="*/ 121920 h 6236970"/>
                <a:gd name="connsiteX4" fmla="*/ 849630 w 2339340"/>
                <a:gd name="connsiteY4" fmla="*/ 86916 h 6236970"/>
                <a:gd name="connsiteX5" fmla="*/ 804863 w 2339340"/>
                <a:gd name="connsiteY5" fmla="*/ 216455 h 6236970"/>
                <a:gd name="connsiteX6" fmla="*/ 782955 w 2339340"/>
                <a:gd name="connsiteY6" fmla="*/ 450294 h 6236970"/>
                <a:gd name="connsiteX7" fmla="*/ 754380 w 2339340"/>
                <a:gd name="connsiteY7" fmla="*/ 464820 h 6236970"/>
                <a:gd name="connsiteX8" fmla="*/ 781050 w 2339340"/>
                <a:gd name="connsiteY8" fmla="*/ 548640 h 6236970"/>
                <a:gd name="connsiteX9" fmla="*/ 822960 w 2339340"/>
                <a:gd name="connsiteY9" fmla="*/ 624840 h 6236970"/>
                <a:gd name="connsiteX10" fmla="*/ 887730 w 2339340"/>
                <a:gd name="connsiteY10" fmla="*/ 689610 h 6236970"/>
                <a:gd name="connsiteX11" fmla="*/ 925830 w 2339340"/>
                <a:gd name="connsiteY11" fmla="*/ 769620 h 6236970"/>
                <a:gd name="connsiteX12" fmla="*/ 925830 w 2339340"/>
                <a:gd name="connsiteY12" fmla="*/ 861060 h 6236970"/>
                <a:gd name="connsiteX13" fmla="*/ 803910 w 2339340"/>
                <a:gd name="connsiteY13" fmla="*/ 922020 h 6236970"/>
                <a:gd name="connsiteX14" fmla="*/ 701040 w 2339340"/>
                <a:gd name="connsiteY14" fmla="*/ 948690 h 6236970"/>
                <a:gd name="connsiteX15" fmla="*/ 556260 w 2339340"/>
                <a:gd name="connsiteY15" fmla="*/ 952500 h 6236970"/>
                <a:gd name="connsiteX16" fmla="*/ 403860 w 2339340"/>
                <a:gd name="connsiteY16" fmla="*/ 1002030 h 6236970"/>
                <a:gd name="connsiteX17" fmla="*/ 320040 w 2339340"/>
                <a:gd name="connsiteY17" fmla="*/ 1085850 h 6236970"/>
                <a:gd name="connsiteX18" fmla="*/ 247650 w 2339340"/>
                <a:gd name="connsiteY18" fmla="*/ 1276350 h 6236970"/>
                <a:gd name="connsiteX19" fmla="*/ 163830 w 2339340"/>
                <a:gd name="connsiteY19" fmla="*/ 1569720 h 6236970"/>
                <a:gd name="connsiteX20" fmla="*/ 83820 w 2339340"/>
                <a:gd name="connsiteY20" fmla="*/ 1783080 h 6236970"/>
                <a:gd name="connsiteX21" fmla="*/ 72390 w 2339340"/>
                <a:gd name="connsiteY21" fmla="*/ 1962150 h 6236970"/>
                <a:gd name="connsiteX22" fmla="*/ 0 w 2339340"/>
                <a:gd name="connsiteY22" fmla="*/ 2145030 h 6236970"/>
                <a:gd name="connsiteX23" fmla="*/ 11430 w 2339340"/>
                <a:gd name="connsiteY23" fmla="*/ 2251710 h 6236970"/>
                <a:gd name="connsiteX24" fmla="*/ 106680 w 2339340"/>
                <a:gd name="connsiteY24" fmla="*/ 2426970 h 6236970"/>
                <a:gd name="connsiteX25" fmla="*/ 243840 w 2339340"/>
                <a:gd name="connsiteY25" fmla="*/ 2594610 h 6236970"/>
                <a:gd name="connsiteX26" fmla="*/ 422910 w 2339340"/>
                <a:gd name="connsiteY26" fmla="*/ 2769870 h 6236970"/>
                <a:gd name="connsiteX27" fmla="*/ 609600 w 2339340"/>
                <a:gd name="connsiteY27" fmla="*/ 2929890 h 6236970"/>
                <a:gd name="connsiteX28" fmla="*/ 703183 w 2339340"/>
                <a:gd name="connsiteY28" fmla="*/ 3062525 h 6236970"/>
                <a:gd name="connsiteX29" fmla="*/ 711517 w 2339340"/>
                <a:gd name="connsiteY29" fmla="*/ 2784396 h 6236970"/>
                <a:gd name="connsiteX30" fmla="*/ 647700 w 2339340"/>
                <a:gd name="connsiteY30" fmla="*/ 2731770 h 6236970"/>
                <a:gd name="connsiteX31" fmla="*/ 541020 w 2339340"/>
                <a:gd name="connsiteY31" fmla="*/ 2537460 h 6236970"/>
                <a:gd name="connsiteX32" fmla="*/ 487680 w 2339340"/>
                <a:gd name="connsiteY32" fmla="*/ 2426970 h 6236970"/>
                <a:gd name="connsiteX33" fmla="*/ 293370 w 2339340"/>
                <a:gd name="connsiteY33" fmla="*/ 2205990 h 6236970"/>
                <a:gd name="connsiteX34" fmla="*/ 426720 w 2339340"/>
                <a:gd name="connsiteY34" fmla="*/ 1988820 h 6236970"/>
                <a:gd name="connsiteX35" fmla="*/ 483870 w 2339340"/>
                <a:gd name="connsiteY35" fmla="*/ 1878330 h 6236970"/>
                <a:gd name="connsiteX36" fmla="*/ 544830 w 2339340"/>
                <a:gd name="connsiteY36" fmla="*/ 1642110 h 6236970"/>
                <a:gd name="connsiteX37" fmla="*/ 636270 w 2339340"/>
                <a:gd name="connsiteY37" fmla="*/ 1897380 h 6236970"/>
                <a:gd name="connsiteX38" fmla="*/ 678180 w 2339340"/>
                <a:gd name="connsiteY38" fmla="*/ 2202180 h 6236970"/>
                <a:gd name="connsiteX39" fmla="*/ 689610 w 2339340"/>
                <a:gd name="connsiteY39" fmla="*/ 2487930 h 6236970"/>
                <a:gd name="connsiteX40" fmla="*/ 712470 w 2339340"/>
                <a:gd name="connsiteY40" fmla="*/ 2762250 h 6236970"/>
                <a:gd name="connsiteX41" fmla="*/ 701040 w 2339340"/>
                <a:gd name="connsiteY41" fmla="*/ 3177540 h 6236970"/>
                <a:gd name="connsiteX42" fmla="*/ 643890 w 2339340"/>
                <a:gd name="connsiteY42" fmla="*/ 3783330 h 6236970"/>
                <a:gd name="connsiteX43" fmla="*/ 613410 w 2339340"/>
                <a:gd name="connsiteY43" fmla="*/ 4255770 h 6236970"/>
                <a:gd name="connsiteX44" fmla="*/ 689610 w 2339340"/>
                <a:gd name="connsiteY44" fmla="*/ 4617720 h 6236970"/>
                <a:gd name="connsiteX45" fmla="*/ 803910 w 2339340"/>
                <a:gd name="connsiteY45" fmla="*/ 5215890 h 6236970"/>
                <a:gd name="connsiteX46" fmla="*/ 883920 w 2339340"/>
                <a:gd name="connsiteY46" fmla="*/ 5657850 h 6236970"/>
                <a:gd name="connsiteX47" fmla="*/ 872490 w 2339340"/>
                <a:gd name="connsiteY47" fmla="*/ 5684520 h 6236970"/>
                <a:gd name="connsiteX48" fmla="*/ 693420 w 2339340"/>
                <a:gd name="connsiteY48" fmla="*/ 5894070 h 6236970"/>
                <a:gd name="connsiteX49" fmla="*/ 541020 w 2339340"/>
                <a:gd name="connsiteY49" fmla="*/ 6092190 h 6236970"/>
                <a:gd name="connsiteX50" fmla="*/ 510540 w 2339340"/>
                <a:gd name="connsiteY50" fmla="*/ 6156960 h 6236970"/>
                <a:gd name="connsiteX51" fmla="*/ 701040 w 2339340"/>
                <a:gd name="connsiteY51" fmla="*/ 6092190 h 6236970"/>
                <a:gd name="connsiteX52" fmla="*/ 830580 w 2339340"/>
                <a:gd name="connsiteY52" fmla="*/ 6065520 h 6236970"/>
                <a:gd name="connsiteX53" fmla="*/ 952500 w 2339340"/>
                <a:gd name="connsiteY53" fmla="*/ 5974080 h 6236970"/>
                <a:gd name="connsiteX54" fmla="*/ 963930 w 2339340"/>
                <a:gd name="connsiteY54" fmla="*/ 5871210 h 6236970"/>
                <a:gd name="connsiteX55" fmla="*/ 1108710 w 2339340"/>
                <a:gd name="connsiteY55" fmla="*/ 5817870 h 6236970"/>
                <a:gd name="connsiteX56" fmla="*/ 1108710 w 2339340"/>
                <a:gd name="connsiteY56" fmla="*/ 5791200 h 6236970"/>
                <a:gd name="connsiteX57" fmla="*/ 1032510 w 2339340"/>
                <a:gd name="connsiteY57" fmla="*/ 5634990 h 6236970"/>
                <a:gd name="connsiteX58" fmla="*/ 1043940 w 2339340"/>
                <a:gd name="connsiteY58" fmla="*/ 5280660 h 6236970"/>
                <a:gd name="connsiteX59" fmla="*/ 1074420 w 2339340"/>
                <a:gd name="connsiteY59" fmla="*/ 4888230 h 6236970"/>
                <a:gd name="connsiteX60" fmla="*/ 1002030 w 2339340"/>
                <a:gd name="connsiteY60" fmla="*/ 4423410 h 6236970"/>
                <a:gd name="connsiteX61" fmla="*/ 1066800 w 2339340"/>
                <a:gd name="connsiteY61" fmla="*/ 4130040 h 6236970"/>
                <a:gd name="connsiteX62" fmla="*/ 1116330 w 2339340"/>
                <a:gd name="connsiteY62" fmla="*/ 3775710 h 6236970"/>
                <a:gd name="connsiteX63" fmla="*/ 1165860 w 2339340"/>
                <a:gd name="connsiteY63" fmla="*/ 3375660 h 6236970"/>
                <a:gd name="connsiteX64" fmla="*/ 1238250 w 2339340"/>
                <a:gd name="connsiteY64" fmla="*/ 3882390 h 6236970"/>
                <a:gd name="connsiteX65" fmla="*/ 1280160 w 2339340"/>
                <a:gd name="connsiteY65" fmla="*/ 4366260 h 6236970"/>
                <a:gd name="connsiteX66" fmla="*/ 1310640 w 2339340"/>
                <a:gd name="connsiteY66" fmla="*/ 4533900 h 6236970"/>
                <a:gd name="connsiteX67" fmla="*/ 1272540 w 2339340"/>
                <a:gd name="connsiteY67" fmla="*/ 4838700 h 6236970"/>
                <a:gd name="connsiteX68" fmla="*/ 1242060 w 2339340"/>
                <a:gd name="connsiteY68" fmla="*/ 5059680 h 6236970"/>
                <a:gd name="connsiteX69" fmla="*/ 1276350 w 2339340"/>
                <a:gd name="connsiteY69" fmla="*/ 5288280 h 6236970"/>
                <a:gd name="connsiteX70" fmla="*/ 1333500 w 2339340"/>
                <a:gd name="connsiteY70" fmla="*/ 5494020 h 6236970"/>
                <a:gd name="connsiteX71" fmla="*/ 1314450 w 2339340"/>
                <a:gd name="connsiteY71" fmla="*/ 5615940 h 6236970"/>
                <a:gd name="connsiteX72" fmla="*/ 1264920 w 2339340"/>
                <a:gd name="connsiteY72" fmla="*/ 5795010 h 6236970"/>
                <a:gd name="connsiteX73" fmla="*/ 1264920 w 2339340"/>
                <a:gd name="connsiteY73" fmla="*/ 5901690 h 6236970"/>
                <a:gd name="connsiteX74" fmla="*/ 1424940 w 2339340"/>
                <a:gd name="connsiteY74" fmla="*/ 6236970 h 6236970"/>
                <a:gd name="connsiteX75" fmla="*/ 1565910 w 2339340"/>
                <a:gd name="connsiteY75" fmla="*/ 6065520 h 6236970"/>
                <a:gd name="connsiteX76" fmla="*/ 1604010 w 2339340"/>
                <a:gd name="connsiteY76" fmla="*/ 6012180 h 6236970"/>
                <a:gd name="connsiteX77" fmla="*/ 1524000 w 2339340"/>
                <a:gd name="connsiteY77" fmla="*/ 5844540 h 6236970"/>
                <a:gd name="connsiteX78" fmla="*/ 1466850 w 2339340"/>
                <a:gd name="connsiteY78" fmla="*/ 5718810 h 6236970"/>
                <a:gd name="connsiteX79" fmla="*/ 1440180 w 2339340"/>
                <a:gd name="connsiteY79" fmla="*/ 5638800 h 6236970"/>
                <a:gd name="connsiteX80" fmla="*/ 1546860 w 2339340"/>
                <a:gd name="connsiteY80" fmla="*/ 5078730 h 6236970"/>
                <a:gd name="connsiteX81" fmla="*/ 1600200 w 2339340"/>
                <a:gd name="connsiteY81" fmla="*/ 4507230 h 6236970"/>
                <a:gd name="connsiteX82" fmla="*/ 1684020 w 2339340"/>
                <a:gd name="connsiteY82" fmla="*/ 4027170 h 6236970"/>
                <a:gd name="connsiteX83" fmla="*/ 1703070 w 2339340"/>
                <a:gd name="connsiteY83" fmla="*/ 3688080 h 6236970"/>
                <a:gd name="connsiteX84" fmla="*/ 1673305 w 2339340"/>
                <a:gd name="connsiteY84" fmla="*/ 3083005 h 6236970"/>
                <a:gd name="connsiteX85" fmla="*/ 1630680 w 2339340"/>
                <a:gd name="connsiteY85" fmla="*/ 2868930 h 6236970"/>
                <a:gd name="connsiteX86" fmla="*/ 1607820 w 2339340"/>
                <a:gd name="connsiteY86" fmla="*/ 2750820 h 6236970"/>
                <a:gd name="connsiteX87" fmla="*/ 1584960 w 2339340"/>
                <a:gd name="connsiteY87" fmla="*/ 2423160 h 6236970"/>
                <a:gd name="connsiteX88" fmla="*/ 1584960 w 2339340"/>
                <a:gd name="connsiteY88" fmla="*/ 2072640 h 6236970"/>
                <a:gd name="connsiteX89" fmla="*/ 1619250 w 2339340"/>
                <a:gd name="connsiteY89" fmla="*/ 1771650 h 6236970"/>
                <a:gd name="connsiteX90" fmla="*/ 1691640 w 2339340"/>
                <a:gd name="connsiteY90" fmla="*/ 1501140 h 6236970"/>
                <a:gd name="connsiteX91" fmla="*/ 1954530 w 2339340"/>
                <a:gd name="connsiteY91" fmla="*/ 1924050 h 6236970"/>
                <a:gd name="connsiteX92" fmla="*/ 2045970 w 2339340"/>
                <a:gd name="connsiteY92" fmla="*/ 2045970 h 6236970"/>
                <a:gd name="connsiteX93" fmla="*/ 1840230 w 2339340"/>
                <a:gd name="connsiteY93" fmla="*/ 2358390 h 6236970"/>
                <a:gd name="connsiteX94" fmla="*/ 1729740 w 2339340"/>
                <a:gd name="connsiteY94" fmla="*/ 2545080 h 6236970"/>
                <a:gd name="connsiteX95" fmla="*/ 1672590 w 2339340"/>
                <a:gd name="connsiteY95" fmla="*/ 2674620 h 6236970"/>
                <a:gd name="connsiteX96" fmla="*/ 1606391 w 2339340"/>
                <a:gd name="connsiteY96" fmla="*/ 2746296 h 6236970"/>
                <a:gd name="connsiteX97" fmla="*/ 1658302 w 2339340"/>
                <a:gd name="connsiteY97" fmla="*/ 3010615 h 6236970"/>
                <a:gd name="connsiteX98" fmla="*/ 1729740 w 2339340"/>
                <a:gd name="connsiteY98" fmla="*/ 2891790 h 6236970"/>
                <a:gd name="connsiteX99" fmla="*/ 1927860 w 2339340"/>
                <a:gd name="connsiteY99" fmla="*/ 2689860 h 6236970"/>
                <a:gd name="connsiteX100" fmla="*/ 2065020 w 2339340"/>
                <a:gd name="connsiteY100" fmla="*/ 2548890 h 6236970"/>
                <a:gd name="connsiteX101" fmla="*/ 2202180 w 2339340"/>
                <a:gd name="connsiteY101" fmla="*/ 2339340 h 6236970"/>
                <a:gd name="connsiteX102" fmla="*/ 2339340 w 2339340"/>
                <a:gd name="connsiteY102" fmla="*/ 2049780 h 6236970"/>
                <a:gd name="connsiteX103" fmla="*/ 2293620 w 2339340"/>
                <a:gd name="connsiteY103" fmla="*/ 1958340 h 6236970"/>
                <a:gd name="connsiteX104" fmla="*/ 2232660 w 2339340"/>
                <a:gd name="connsiteY104" fmla="*/ 1752600 h 6236970"/>
                <a:gd name="connsiteX105" fmla="*/ 2175510 w 2339340"/>
                <a:gd name="connsiteY105" fmla="*/ 1565910 h 6236970"/>
                <a:gd name="connsiteX106" fmla="*/ 2065020 w 2339340"/>
                <a:gd name="connsiteY106" fmla="*/ 1352550 h 6236970"/>
                <a:gd name="connsiteX107" fmla="*/ 1958340 w 2339340"/>
                <a:gd name="connsiteY107" fmla="*/ 1169670 h 6236970"/>
                <a:gd name="connsiteX108" fmla="*/ 1878330 w 2339340"/>
                <a:gd name="connsiteY108" fmla="*/ 1043940 h 6236970"/>
                <a:gd name="connsiteX109" fmla="*/ 1752600 w 2339340"/>
                <a:gd name="connsiteY109" fmla="*/ 975360 h 6236970"/>
                <a:gd name="connsiteX110" fmla="*/ 1645920 w 2339340"/>
                <a:gd name="connsiteY110" fmla="*/ 956310 h 6236970"/>
                <a:gd name="connsiteX111" fmla="*/ 1546860 w 2339340"/>
                <a:gd name="connsiteY111" fmla="*/ 922020 h 6236970"/>
                <a:gd name="connsiteX112" fmla="*/ 1276350 w 2339340"/>
                <a:gd name="connsiteY112" fmla="*/ 861060 h 6236970"/>
                <a:gd name="connsiteX113" fmla="*/ 1257300 w 2339340"/>
                <a:gd name="connsiteY113" fmla="*/ 739140 h 6236970"/>
                <a:gd name="connsiteX114" fmla="*/ 1325880 w 2339340"/>
                <a:gd name="connsiteY114" fmla="*/ 594360 h 6236970"/>
                <a:gd name="connsiteX115" fmla="*/ 1363980 w 2339340"/>
                <a:gd name="connsiteY115" fmla="*/ 537210 h 6236970"/>
                <a:gd name="connsiteX116" fmla="*/ 1352550 w 2339340"/>
                <a:gd name="connsiteY116" fmla="*/ 438150 h 6236970"/>
                <a:gd name="connsiteX117" fmla="*/ 1348740 w 2339340"/>
                <a:gd name="connsiteY117" fmla="*/ 308610 h 6236970"/>
                <a:gd name="connsiteX118" fmla="*/ 1306830 w 2339340"/>
                <a:gd name="connsiteY118" fmla="*/ 114300 h 6236970"/>
                <a:gd name="connsiteX119" fmla="*/ 1188720 w 2339340"/>
                <a:gd name="connsiteY119" fmla="*/ 38100 h 6236970"/>
                <a:gd name="connsiteX120" fmla="*/ 1143000 w 2339340"/>
                <a:gd name="connsiteY120" fmla="*/ 11430 h 6236970"/>
                <a:gd name="connsiteX121" fmla="*/ 1093470 w 2339340"/>
                <a:gd name="connsiteY121" fmla="*/ 22860 h 6236970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06830 w 2339340"/>
                <a:gd name="connsiteY118" fmla="*/ 130731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48740 w 2339340"/>
                <a:gd name="connsiteY117" fmla="*/ 32504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43000 w 2339340"/>
                <a:gd name="connsiteY120" fmla="*/ 27861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115616 w 2339340"/>
                <a:gd name="connsiteY120" fmla="*/ 49293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94184 w 2339340"/>
                <a:gd name="connsiteY120" fmla="*/ 81439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21556 w 2339340"/>
                <a:gd name="connsiteY120" fmla="*/ 130255 h 6253401"/>
                <a:gd name="connsiteX121" fmla="*/ 1077992 w 2339340"/>
                <a:gd name="connsiteY121" fmla="*/ 0 h 6253401"/>
                <a:gd name="connsiteX0" fmla="*/ 1077992 w 2339340"/>
                <a:gd name="connsiteY0" fmla="*/ 0 h 6253401"/>
                <a:gd name="connsiteX1" fmla="*/ 970359 w 2339340"/>
                <a:gd name="connsiteY1" fmla="*/ 77867 h 6253401"/>
                <a:gd name="connsiteX2" fmla="*/ 967740 w 2339340"/>
                <a:gd name="connsiteY2" fmla="*/ 16431 h 6253401"/>
                <a:gd name="connsiteX3" fmla="*/ 872490 w 2339340"/>
                <a:gd name="connsiteY3" fmla="*/ 138351 h 6253401"/>
                <a:gd name="connsiteX4" fmla="*/ 849630 w 2339340"/>
                <a:gd name="connsiteY4" fmla="*/ 103347 h 6253401"/>
                <a:gd name="connsiteX5" fmla="*/ 804863 w 2339340"/>
                <a:gd name="connsiteY5" fmla="*/ 232886 h 6253401"/>
                <a:gd name="connsiteX6" fmla="*/ 782955 w 2339340"/>
                <a:gd name="connsiteY6" fmla="*/ 466725 h 6253401"/>
                <a:gd name="connsiteX7" fmla="*/ 754380 w 2339340"/>
                <a:gd name="connsiteY7" fmla="*/ 481251 h 6253401"/>
                <a:gd name="connsiteX8" fmla="*/ 781050 w 2339340"/>
                <a:gd name="connsiteY8" fmla="*/ 565071 h 6253401"/>
                <a:gd name="connsiteX9" fmla="*/ 822960 w 2339340"/>
                <a:gd name="connsiteY9" fmla="*/ 641271 h 6253401"/>
                <a:gd name="connsiteX10" fmla="*/ 887730 w 2339340"/>
                <a:gd name="connsiteY10" fmla="*/ 706041 h 6253401"/>
                <a:gd name="connsiteX11" fmla="*/ 925830 w 2339340"/>
                <a:gd name="connsiteY11" fmla="*/ 786051 h 6253401"/>
                <a:gd name="connsiteX12" fmla="*/ 925830 w 2339340"/>
                <a:gd name="connsiteY12" fmla="*/ 877491 h 6253401"/>
                <a:gd name="connsiteX13" fmla="*/ 803910 w 2339340"/>
                <a:gd name="connsiteY13" fmla="*/ 938451 h 6253401"/>
                <a:gd name="connsiteX14" fmla="*/ 701040 w 2339340"/>
                <a:gd name="connsiteY14" fmla="*/ 965121 h 6253401"/>
                <a:gd name="connsiteX15" fmla="*/ 556260 w 2339340"/>
                <a:gd name="connsiteY15" fmla="*/ 968931 h 6253401"/>
                <a:gd name="connsiteX16" fmla="*/ 403860 w 2339340"/>
                <a:gd name="connsiteY16" fmla="*/ 1018461 h 6253401"/>
                <a:gd name="connsiteX17" fmla="*/ 320040 w 2339340"/>
                <a:gd name="connsiteY17" fmla="*/ 1102281 h 6253401"/>
                <a:gd name="connsiteX18" fmla="*/ 247650 w 2339340"/>
                <a:gd name="connsiteY18" fmla="*/ 1292781 h 6253401"/>
                <a:gd name="connsiteX19" fmla="*/ 163830 w 2339340"/>
                <a:gd name="connsiteY19" fmla="*/ 1586151 h 6253401"/>
                <a:gd name="connsiteX20" fmla="*/ 83820 w 2339340"/>
                <a:gd name="connsiteY20" fmla="*/ 1799511 h 6253401"/>
                <a:gd name="connsiteX21" fmla="*/ 72390 w 2339340"/>
                <a:gd name="connsiteY21" fmla="*/ 1978581 h 6253401"/>
                <a:gd name="connsiteX22" fmla="*/ 0 w 2339340"/>
                <a:gd name="connsiteY22" fmla="*/ 2161461 h 6253401"/>
                <a:gd name="connsiteX23" fmla="*/ 11430 w 2339340"/>
                <a:gd name="connsiteY23" fmla="*/ 2268141 h 6253401"/>
                <a:gd name="connsiteX24" fmla="*/ 106680 w 2339340"/>
                <a:gd name="connsiteY24" fmla="*/ 2443401 h 6253401"/>
                <a:gd name="connsiteX25" fmla="*/ 243840 w 2339340"/>
                <a:gd name="connsiteY25" fmla="*/ 2611041 h 6253401"/>
                <a:gd name="connsiteX26" fmla="*/ 422910 w 2339340"/>
                <a:gd name="connsiteY26" fmla="*/ 2786301 h 6253401"/>
                <a:gd name="connsiteX27" fmla="*/ 609600 w 2339340"/>
                <a:gd name="connsiteY27" fmla="*/ 2946321 h 6253401"/>
                <a:gd name="connsiteX28" fmla="*/ 703183 w 2339340"/>
                <a:gd name="connsiteY28" fmla="*/ 3078956 h 6253401"/>
                <a:gd name="connsiteX29" fmla="*/ 711517 w 2339340"/>
                <a:gd name="connsiteY29" fmla="*/ 2800827 h 6253401"/>
                <a:gd name="connsiteX30" fmla="*/ 647700 w 2339340"/>
                <a:gd name="connsiteY30" fmla="*/ 2748201 h 6253401"/>
                <a:gd name="connsiteX31" fmla="*/ 541020 w 2339340"/>
                <a:gd name="connsiteY31" fmla="*/ 2553891 h 6253401"/>
                <a:gd name="connsiteX32" fmla="*/ 487680 w 2339340"/>
                <a:gd name="connsiteY32" fmla="*/ 2443401 h 6253401"/>
                <a:gd name="connsiteX33" fmla="*/ 293370 w 2339340"/>
                <a:gd name="connsiteY33" fmla="*/ 2222421 h 6253401"/>
                <a:gd name="connsiteX34" fmla="*/ 426720 w 2339340"/>
                <a:gd name="connsiteY34" fmla="*/ 2005251 h 6253401"/>
                <a:gd name="connsiteX35" fmla="*/ 483870 w 2339340"/>
                <a:gd name="connsiteY35" fmla="*/ 1894761 h 6253401"/>
                <a:gd name="connsiteX36" fmla="*/ 544830 w 2339340"/>
                <a:gd name="connsiteY36" fmla="*/ 1658541 h 6253401"/>
                <a:gd name="connsiteX37" fmla="*/ 636270 w 2339340"/>
                <a:gd name="connsiteY37" fmla="*/ 1913811 h 6253401"/>
                <a:gd name="connsiteX38" fmla="*/ 678180 w 2339340"/>
                <a:gd name="connsiteY38" fmla="*/ 2218611 h 6253401"/>
                <a:gd name="connsiteX39" fmla="*/ 689610 w 2339340"/>
                <a:gd name="connsiteY39" fmla="*/ 2504361 h 6253401"/>
                <a:gd name="connsiteX40" fmla="*/ 712470 w 2339340"/>
                <a:gd name="connsiteY40" fmla="*/ 2778681 h 6253401"/>
                <a:gd name="connsiteX41" fmla="*/ 701040 w 2339340"/>
                <a:gd name="connsiteY41" fmla="*/ 3193971 h 6253401"/>
                <a:gd name="connsiteX42" fmla="*/ 643890 w 2339340"/>
                <a:gd name="connsiteY42" fmla="*/ 3799761 h 6253401"/>
                <a:gd name="connsiteX43" fmla="*/ 613410 w 2339340"/>
                <a:gd name="connsiteY43" fmla="*/ 4272201 h 6253401"/>
                <a:gd name="connsiteX44" fmla="*/ 689610 w 2339340"/>
                <a:gd name="connsiteY44" fmla="*/ 4634151 h 6253401"/>
                <a:gd name="connsiteX45" fmla="*/ 803910 w 2339340"/>
                <a:gd name="connsiteY45" fmla="*/ 5232321 h 6253401"/>
                <a:gd name="connsiteX46" fmla="*/ 883920 w 2339340"/>
                <a:gd name="connsiteY46" fmla="*/ 5674281 h 6253401"/>
                <a:gd name="connsiteX47" fmla="*/ 872490 w 2339340"/>
                <a:gd name="connsiteY47" fmla="*/ 5700951 h 6253401"/>
                <a:gd name="connsiteX48" fmla="*/ 693420 w 2339340"/>
                <a:gd name="connsiteY48" fmla="*/ 5910501 h 6253401"/>
                <a:gd name="connsiteX49" fmla="*/ 541020 w 2339340"/>
                <a:gd name="connsiteY49" fmla="*/ 6108621 h 6253401"/>
                <a:gd name="connsiteX50" fmla="*/ 510540 w 2339340"/>
                <a:gd name="connsiteY50" fmla="*/ 6173391 h 6253401"/>
                <a:gd name="connsiteX51" fmla="*/ 701040 w 2339340"/>
                <a:gd name="connsiteY51" fmla="*/ 6108621 h 6253401"/>
                <a:gd name="connsiteX52" fmla="*/ 830580 w 2339340"/>
                <a:gd name="connsiteY52" fmla="*/ 6081951 h 6253401"/>
                <a:gd name="connsiteX53" fmla="*/ 952500 w 2339340"/>
                <a:gd name="connsiteY53" fmla="*/ 5990511 h 6253401"/>
                <a:gd name="connsiteX54" fmla="*/ 963930 w 2339340"/>
                <a:gd name="connsiteY54" fmla="*/ 5887641 h 6253401"/>
                <a:gd name="connsiteX55" fmla="*/ 1108710 w 2339340"/>
                <a:gd name="connsiteY55" fmla="*/ 5834301 h 6253401"/>
                <a:gd name="connsiteX56" fmla="*/ 1108710 w 2339340"/>
                <a:gd name="connsiteY56" fmla="*/ 5807631 h 6253401"/>
                <a:gd name="connsiteX57" fmla="*/ 1032510 w 2339340"/>
                <a:gd name="connsiteY57" fmla="*/ 5651421 h 6253401"/>
                <a:gd name="connsiteX58" fmla="*/ 1043940 w 2339340"/>
                <a:gd name="connsiteY58" fmla="*/ 5297091 h 6253401"/>
                <a:gd name="connsiteX59" fmla="*/ 1074420 w 2339340"/>
                <a:gd name="connsiteY59" fmla="*/ 4904661 h 6253401"/>
                <a:gd name="connsiteX60" fmla="*/ 1002030 w 2339340"/>
                <a:gd name="connsiteY60" fmla="*/ 4439841 h 6253401"/>
                <a:gd name="connsiteX61" fmla="*/ 1066800 w 2339340"/>
                <a:gd name="connsiteY61" fmla="*/ 4146471 h 6253401"/>
                <a:gd name="connsiteX62" fmla="*/ 1116330 w 2339340"/>
                <a:gd name="connsiteY62" fmla="*/ 3792141 h 6253401"/>
                <a:gd name="connsiteX63" fmla="*/ 1165860 w 2339340"/>
                <a:gd name="connsiteY63" fmla="*/ 3392091 h 6253401"/>
                <a:gd name="connsiteX64" fmla="*/ 1238250 w 2339340"/>
                <a:gd name="connsiteY64" fmla="*/ 3898821 h 6253401"/>
                <a:gd name="connsiteX65" fmla="*/ 1280160 w 2339340"/>
                <a:gd name="connsiteY65" fmla="*/ 4382691 h 6253401"/>
                <a:gd name="connsiteX66" fmla="*/ 1310640 w 2339340"/>
                <a:gd name="connsiteY66" fmla="*/ 4550331 h 6253401"/>
                <a:gd name="connsiteX67" fmla="*/ 1272540 w 2339340"/>
                <a:gd name="connsiteY67" fmla="*/ 4855131 h 6253401"/>
                <a:gd name="connsiteX68" fmla="*/ 1242060 w 2339340"/>
                <a:gd name="connsiteY68" fmla="*/ 5076111 h 6253401"/>
                <a:gd name="connsiteX69" fmla="*/ 1276350 w 2339340"/>
                <a:gd name="connsiteY69" fmla="*/ 5304711 h 6253401"/>
                <a:gd name="connsiteX70" fmla="*/ 1333500 w 2339340"/>
                <a:gd name="connsiteY70" fmla="*/ 5510451 h 6253401"/>
                <a:gd name="connsiteX71" fmla="*/ 1314450 w 2339340"/>
                <a:gd name="connsiteY71" fmla="*/ 5632371 h 6253401"/>
                <a:gd name="connsiteX72" fmla="*/ 1264920 w 2339340"/>
                <a:gd name="connsiteY72" fmla="*/ 5811441 h 6253401"/>
                <a:gd name="connsiteX73" fmla="*/ 1264920 w 2339340"/>
                <a:gd name="connsiteY73" fmla="*/ 5918121 h 6253401"/>
                <a:gd name="connsiteX74" fmla="*/ 1424940 w 2339340"/>
                <a:gd name="connsiteY74" fmla="*/ 6253401 h 6253401"/>
                <a:gd name="connsiteX75" fmla="*/ 1565910 w 2339340"/>
                <a:gd name="connsiteY75" fmla="*/ 6081951 h 6253401"/>
                <a:gd name="connsiteX76" fmla="*/ 1604010 w 2339340"/>
                <a:gd name="connsiteY76" fmla="*/ 6028611 h 6253401"/>
                <a:gd name="connsiteX77" fmla="*/ 1524000 w 2339340"/>
                <a:gd name="connsiteY77" fmla="*/ 5860971 h 6253401"/>
                <a:gd name="connsiteX78" fmla="*/ 1466850 w 2339340"/>
                <a:gd name="connsiteY78" fmla="*/ 5735241 h 6253401"/>
                <a:gd name="connsiteX79" fmla="*/ 1440180 w 2339340"/>
                <a:gd name="connsiteY79" fmla="*/ 5655231 h 6253401"/>
                <a:gd name="connsiteX80" fmla="*/ 1546860 w 2339340"/>
                <a:gd name="connsiteY80" fmla="*/ 5095161 h 6253401"/>
                <a:gd name="connsiteX81" fmla="*/ 1600200 w 2339340"/>
                <a:gd name="connsiteY81" fmla="*/ 4523661 h 6253401"/>
                <a:gd name="connsiteX82" fmla="*/ 1684020 w 2339340"/>
                <a:gd name="connsiteY82" fmla="*/ 4043601 h 6253401"/>
                <a:gd name="connsiteX83" fmla="*/ 1703070 w 2339340"/>
                <a:gd name="connsiteY83" fmla="*/ 3704511 h 6253401"/>
                <a:gd name="connsiteX84" fmla="*/ 1673305 w 2339340"/>
                <a:gd name="connsiteY84" fmla="*/ 3099436 h 6253401"/>
                <a:gd name="connsiteX85" fmla="*/ 1630680 w 2339340"/>
                <a:gd name="connsiteY85" fmla="*/ 2885361 h 6253401"/>
                <a:gd name="connsiteX86" fmla="*/ 1607820 w 2339340"/>
                <a:gd name="connsiteY86" fmla="*/ 2767251 h 6253401"/>
                <a:gd name="connsiteX87" fmla="*/ 1584960 w 2339340"/>
                <a:gd name="connsiteY87" fmla="*/ 2439591 h 6253401"/>
                <a:gd name="connsiteX88" fmla="*/ 1584960 w 2339340"/>
                <a:gd name="connsiteY88" fmla="*/ 2089071 h 6253401"/>
                <a:gd name="connsiteX89" fmla="*/ 1619250 w 2339340"/>
                <a:gd name="connsiteY89" fmla="*/ 1788081 h 6253401"/>
                <a:gd name="connsiteX90" fmla="*/ 1691640 w 2339340"/>
                <a:gd name="connsiteY90" fmla="*/ 1517571 h 6253401"/>
                <a:gd name="connsiteX91" fmla="*/ 1954530 w 2339340"/>
                <a:gd name="connsiteY91" fmla="*/ 1940481 h 6253401"/>
                <a:gd name="connsiteX92" fmla="*/ 2045970 w 2339340"/>
                <a:gd name="connsiteY92" fmla="*/ 2062401 h 6253401"/>
                <a:gd name="connsiteX93" fmla="*/ 1840230 w 2339340"/>
                <a:gd name="connsiteY93" fmla="*/ 2374821 h 6253401"/>
                <a:gd name="connsiteX94" fmla="*/ 1729740 w 2339340"/>
                <a:gd name="connsiteY94" fmla="*/ 2561511 h 6253401"/>
                <a:gd name="connsiteX95" fmla="*/ 1672590 w 2339340"/>
                <a:gd name="connsiteY95" fmla="*/ 2691051 h 6253401"/>
                <a:gd name="connsiteX96" fmla="*/ 1606391 w 2339340"/>
                <a:gd name="connsiteY96" fmla="*/ 2762727 h 6253401"/>
                <a:gd name="connsiteX97" fmla="*/ 1658302 w 2339340"/>
                <a:gd name="connsiteY97" fmla="*/ 3027046 h 6253401"/>
                <a:gd name="connsiteX98" fmla="*/ 1729740 w 2339340"/>
                <a:gd name="connsiteY98" fmla="*/ 2908221 h 6253401"/>
                <a:gd name="connsiteX99" fmla="*/ 1927860 w 2339340"/>
                <a:gd name="connsiteY99" fmla="*/ 2706291 h 6253401"/>
                <a:gd name="connsiteX100" fmla="*/ 2065020 w 2339340"/>
                <a:gd name="connsiteY100" fmla="*/ 2565321 h 6253401"/>
                <a:gd name="connsiteX101" fmla="*/ 2202180 w 2339340"/>
                <a:gd name="connsiteY101" fmla="*/ 2355771 h 6253401"/>
                <a:gd name="connsiteX102" fmla="*/ 2339340 w 2339340"/>
                <a:gd name="connsiteY102" fmla="*/ 2066211 h 6253401"/>
                <a:gd name="connsiteX103" fmla="*/ 2293620 w 2339340"/>
                <a:gd name="connsiteY103" fmla="*/ 1974771 h 6253401"/>
                <a:gd name="connsiteX104" fmla="*/ 2232660 w 2339340"/>
                <a:gd name="connsiteY104" fmla="*/ 1769031 h 6253401"/>
                <a:gd name="connsiteX105" fmla="*/ 2175510 w 2339340"/>
                <a:gd name="connsiteY105" fmla="*/ 1582341 h 6253401"/>
                <a:gd name="connsiteX106" fmla="*/ 2065020 w 2339340"/>
                <a:gd name="connsiteY106" fmla="*/ 1368981 h 6253401"/>
                <a:gd name="connsiteX107" fmla="*/ 1958340 w 2339340"/>
                <a:gd name="connsiteY107" fmla="*/ 1186101 h 6253401"/>
                <a:gd name="connsiteX108" fmla="*/ 1878330 w 2339340"/>
                <a:gd name="connsiteY108" fmla="*/ 1060371 h 6253401"/>
                <a:gd name="connsiteX109" fmla="*/ 1752600 w 2339340"/>
                <a:gd name="connsiteY109" fmla="*/ 991791 h 6253401"/>
                <a:gd name="connsiteX110" fmla="*/ 1645920 w 2339340"/>
                <a:gd name="connsiteY110" fmla="*/ 972741 h 6253401"/>
                <a:gd name="connsiteX111" fmla="*/ 1546860 w 2339340"/>
                <a:gd name="connsiteY111" fmla="*/ 938451 h 6253401"/>
                <a:gd name="connsiteX112" fmla="*/ 1276350 w 2339340"/>
                <a:gd name="connsiteY112" fmla="*/ 877491 h 6253401"/>
                <a:gd name="connsiteX113" fmla="*/ 1257300 w 2339340"/>
                <a:gd name="connsiteY113" fmla="*/ 755571 h 6253401"/>
                <a:gd name="connsiteX114" fmla="*/ 1325880 w 2339340"/>
                <a:gd name="connsiteY114" fmla="*/ 610791 h 6253401"/>
                <a:gd name="connsiteX115" fmla="*/ 1363980 w 2339340"/>
                <a:gd name="connsiteY115" fmla="*/ 553641 h 6253401"/>
                <a:gd name="connsiteX116" fmla="*/ 1352550 w 2339340"/>
                <a:gd name="connsiteY116" fmla="*/ 454581 h 6253401"/>
                <a:gd name="connsiteX117" fmla="*/ 1359455 w 2339340"/>
                <a:gd name="connsiteY117" fmla="*/ 267891 h 6253401"/>
                <a:gd name="connsiteX118" fmla="*/ 1311592 w 2339340"/>
                <a:gd name="connsiteY118" fmla="*/ 99775 h 6253401"/>
                <a:gd name="connsiteX119" fmla="*/ 1188720 w 2339340"/>
                <a:gd name="connsiteY119" fmla="*/ 54531 h 6253401"/>
                <a:gd name="connsiteX120" fmla="*/ 1072753 w 2339340"/>
                <a:gd name="connsiteY120" fmla="*/ 58817 h 6253401"/>
                <a:gd name="connsiteX121" fmla="*/ 1077992 w 2339340"/>
                <a:gd name="connsiteY121" fmla="*/ 0 h 625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2339340" h="6253401">
                  <a:moveTo>
                    <a:pt x="1077992" y="0"/>
                  </a:moveTo>
                  <a:lnTo>
                    <a:pt x="970359" y="77867"/>
                  </a:lnTo>
                  <a:lnTo>
                    <a:pt x="967740" y="16431"/>
                  </a:lnTo>
                  <a:lnTo>
                    <a:pt x="872490" y="138351"/>
                  </a:lnTo>
                  <a:lnTo>
                    <a:pt x="849630" y="103347"/>
                  </a:lnTo>
                  <a:lnTo>
                    <a:pt x="804863" y="232886"/>
                  </a:lnTo>
                  <a:lnTo>
                    <a:pt x="782955" y="466725"/>
                  </a:lnTo>
                  <a:lnTo>
                    <a:pt x="754380" y="481251"/>
                  </a:lnTo>
                  <a:lnTo>
                    <a:pt x="781050" y="565071"/>
                  </a:lnTo>
                  <a:lnTo>
                    <a:pt x="822960" y="641271"/>
                  </a:lnTo>
                  <a:lnTo>
                    <a:pt x="887730" y="706041"/>
                  </a:lnTo>
                  <a:lnTo>
                    <a:pt x="925830" y="786051"/>
                  </a:lnTo>
                  <a:lnTo>
                    <a:pt x="925830" y="877491"/>
                  </a:lnTo>
                  <a:lnTo>
                    <a:pt x="803910" y="938451"/>
                  </a:lnTo>
                  <a:lnTo>
                    <a:pt x="701040" y="965121"/>
                  </a:lnTo>
                  <a:lnTo>
                    <a:pt x="556260" y="968931"/>
                  </a:lnTo>
                  <a:lnTo>
                    <a:pt x="403860" y="1018461"/>
                  </a:lnTo>
                  <a:lnTo>
                    <a:pt x="320040" y="1102281"/>
                  </a:lnTo>
                  <a:lnTo>
                    <a:pt x="247650" y="1292781"/>
                  </a:lnTo>
                  <a:lnTo>
                    <a:pt x="163830" y="1586151"/>
                  </a:lnTo>
                  <a:lnTo>
                    <a:pt x="83820" y="1799511"/>
                  </a:lnTo>
                  <a:lnTo>
                    <a:pt x="72390" y="1978581"/>
                  </a:lnTo>
                  <a:lnTo>
                    <a:pt x="0" y="2161461"/>
                  </a:lnTo>
                  <a:lnTo>
                    <a:pt x="11430" y="2268141"/>
                  </a:lnTo>
                  <a:lnTo>
                    <a:pt x="106680" y="2443401"/>
                  </a:lnTo>
                  <a:lnTo>
                    <a:pt x="243840" y="2611041"/>
                  </a:lnTo>
                  <a:lnTo>
                    <a:pt x="422910" y="2786301"/>
                  </a:lnTo>
                  <a:lnTo>
                    <a:pt x="609600" y="2946321"/>
                  </a:lnTo>
                  <a:lnTo>
                    <a:pt x="703183" y="3078956"/>
                  </a:lnTo>
                  <a:lnTo>
                    <a:pt x="711517" y="2800827"/>
                  </a:lnTo>
                  <a:lnTo>
                    <a:pt x="647700" y="2748201"/>
                  </a:lnTo>
                  <a:lnTo>
                    <a:pt x="541020" y="2553891"/>
                  </a:lnTo>
                  <a:lnTo>
                    <a:pt x="487680" y="2443401"/>
                  </a:lnTo>
                  <a:lnTo>
                    <a:pt x="293370" y="2222421"/>
                  </a:lnTo>
                  <a:lnTo>
                    <a:pt x="426720" y="2005251"/>
                  </a:lnTo>
                  <a:lnTo>
                    <a:pt x="483870" y="1894761"/>
                  </a:lnTo>
                  <a:lnTo>
                    <a:pt x="544830" y="1658541"/>
                  </a:lnTo>
                  <a:lnTo>
                    <a:pt x="636270" y="1913811"/>
                  </a:lnTo>
                  <a:lnTo>
                    <a:pt x="678180" y="2218611"/>
                  </a:lnTo>
                  <a:lnTo>
                    <a:pt x="689610" y="2504361"/>
                  </a:lnTo>
                  <a:lnTo>
                    <a:pt x="712470" y="2778681"/>
                  </a:lnTo>
                  <a:lnTo>
                    <a:pt x="701040" y="3193971"/>
                  </a:lnTo>
                  <a:lnTo>
                    <a:pt x="643890" y="3799761"/>
                  </a:lnTo>
                  <a:lnTo>
                    <a:pt x="613410" y="4272201"/>
                  </a:lnTo>
                  <a:lnTo>
                    <a:pt x="689610" y="4634151"/>
                  </a:lnTo>
                  <a:lnTo>
                    <a:pt x="803910" y="5232321"/>
                  </a:lnTo>
                  <a:lnTo>
                    <a:pt x="883920" y="5674281"/>
                  </a:lnTo>
                  <a:lnTo>
                    <a:pt x="872490" y="5700951"/>
                  </a:lnTo>
                  <a:lnTo>
                    <a:pt x="693420" y="5910501"/>
                  </a:lnTo>
                  <a:lnTo>
                    <a:pt x="541020" y="6108621"/>
                  </a:lnTo>
                  <a:lnTo>
                    <a:pt x="510540" y="6173391"/>
                  </a:lnTo>
                  <a:lnTo>
                    <a:pt x="701040" y="6108621"/>
                  </a:lnTo>
                  <a:lnTo>
                    <a:pt x="830580" y="6081951"/>
                  </a:lnTo>
                  <a:lnTo>
                    <a:pt x="952500" y="5990511"/>
                  </a:lnTo>
                  <a:lnTo>
                    <a:pt x="963930" y="5887641"/>
                  </a:lnTo>
                  <a:lnTo>
                    <a:pt x="1108710" y="5834301"/>
                  </a:lnTo>
                  <a:lnTo>
                    <a:pt x="1108710" y="5807631"/>
                  </a:lnTo>
                  <a:lnTo>
                    <a:pt x="1032510" y="5651421"/>
                  </a:lnTo>
                  <a:lnTo>
                    <a:pt x="1043940" y="5297091"/>
                  </a:lnTo>
                  <a:lnTo>
                    <a:pt x="1074420" y="4904661"/>
                  </a:lnTo>
                  <a:lnTo>
                    <a:pt x="1002030" y="4439841"/>
                  </a:lnTo>
                  <a:lnTo>
                    <a:pt x="1066800" y="4146471"/>
                  </a:lnTo>
                  <a:lnTo>
                    <a:pt x="1116330" y="3792141"/>
                  </a:lnTo>
                  <a:lnTo>
                    <a:pt x="1165860" y="3392091"/>
                  </a:lnTo>
                  <a:lnTo>
                    <a:pt x="1238250" y="3898821"/>
                  </a:lnTo>
                  <a:lnTo>
                    <a:pt x="1280160" y="4382691"/>
                  </a:lnTo>
                  <a:lnTo>
                    <a:pt x="1310640" y="4550331"/>
                  </a:lnTo>
                  <a:lnTo>
                    <a:pt x="1272540" y="4855131"/>
                  </a:lnTo>
                  <a:lnTo>
                    <a:pt x="1242060" y="5076111"/>
                  </a:lnTo>
                  <a:lnTo>
                    <a:pt x="1276350" y="5304711"/>
                  </a:lnTo>
                  <a:lnTo>
                    <a:pt x="1333500" y="5510451"/>
                  </a:lnTo>
                  <a:lnTo>
                    <a:pt x="1314450" y="5632371"/>
                  </a:lnTo>
                  <a:lnTo>
                    <a:pt x="1264920" y="5811441"/>
                  </a:lnTo>
                  <a:lnTo>
                    <a:pt x="1264920" y="5918121"/>
                  </a:lnTo>
                  <a:lnTo>
                    <a:pt x="1424940" y="6253401"/>
                  </a:lnTo>
                  <a:lnTo>
                    <a:pt x="1565910" y="6081951"/>
                  </a:lnTo>
                  <a:lnTo>
                    <a:pt x="1604010" y="6028611"/>
                  </a:lnTo>
                  <a:lnTo>
                    <a:pt x="1524000" y="5860971"/>
                  </a:lnTo>
                  <a:lnTo>
                    <a:pt x="1466850" y="5735241"/>
                  </a:lnTo>
                  <a:lnTo>
                    <a:pt x="1440180" y="5655231"/>
                  </a:lnTo>
                  <a:lnTo>
                    <a:pt x="1546860" y="5095161"/>
                  </a:lnTo>
                  <a:lnTo>
                    <a:pt x="1600200" y="4523661"/>
                  </a:lnTo>
                  <a:lnTo>
                    <a:pt x="1684020" y="4043601"/>
                  </a:lnTo>
                  <a:lnTo>
                    <a:pt x="1703070" y="3704511"/>
                  </a:lnTo>
                  <a:lnTo>
                    <a:pt x="1673305" y="3099436"/>
                  </a:lnTo>
                  <a:lnTo>
                    <a:pt x="1630680" y="2885361"/>
                  </a:lnTo>
                  <a:lnTo>
                    <a:pt x="1607820" y="2767251"/>
                  </a:lnTo>
                  <a:lnTo>
                    <a:pt x="1584960" y="2439591"/>
                  </a:lnTo>
                  <a:lnTo>
                    <a:pt x="1584960" y="2089071"/>
                  </a:lnTo>
                  <a:lnTo>
                    <a:pt x="1619250" y="1788081"/>
                  </a:lnTo>
                  <a:lnTo>
                    <a:pt x="1691640" y="1517571"/>
                  </a:lnTo>
                  <a:lnTo>
                    <a:pt x="1954530" y="1940481"/>
                  </a:lnTo>
                  <a:lnTo>
                    <a:pt x="2045970" y="2062401"/>
                  </a:lnTo>
                  <a:lnTo>
                    <a:pt x="1840230" y="2374821"/>
                  </a:lnTo>
                  <a:lnTo>
                    <a:pt x="1729740" y="2561511"/>
                  </a:lnTo>
                  <a:lnTo>
                    <a:pt x="1672590" y="2691051"/>
                  </a:lnTo>
                  <a:lnTo>
                    <a:pt x="1606391" y="2762727"/>
                  </a:lnTo>
                  <a:lnTo>
                    <a:pt x="1658302" y="3027046"/>
                  </a:lnTo>
                  <a:lnTo>
                    <a:pt x="1729740" y="2908221"/>
                  </a:lnTo>
                  <a:lnTo>
                    <a:pt x="1927860" y="2706291"/>
                  </a:lnTo>
                  <a:lnTo>
                    <a:pt x="2065020" y="2565321"/>
                  </a:lnTo>
                  <a:lnTo>
                    <a:pt x="2202180" y="2355771"/>
                  </a:lnTo>
                  <a:lnTo>
                    <a:pt x="2339340" y="2066211"/>
                  </a:lnTo>
                  <a:lnTo>
                    <a:pt x="2293620" y="1974771"/>
                  </a:lnTo>
                  <a:lnTo>
                    <a:pt x="2232660" y="1769031"/>
                  </a:lnTo>
                  <a:lnTo>
                    <a:pt x="2175510" y="1582341"/>
                  </a:lnTo>
                  <a:lnTo>
                    <a:pt x="2065020" y="1368981"/>
                  </a:lnTo>
                  <a:lnTo>
                    <a:pt x="1958340" y="1186101"/>
                  </a:lnTo>
                  <a:lnTo>
                    <a:pt x="1878330" y="1060371"/>
                  </a:lnTo>
                  <a:lnTo>
                    <a:pt x="1752600" y="991791"/>
                  </a:lnTo>
                  <a:lnTo>
                    <a:pt x="1645920" y="972741"/>
                  </a:lnTo>
                  <a:lnTo>
                    <a:pt x="1546860" y="938451"/>
                  </a:lnTo>
                  <a:lnTo>
                    <a:pt x="1276350" y="877491"/>
                  </a:lnTo>
                  <a:lnTo>
                    <a:pt x="1257300" y="755571"/>
                  </a:lnTo>
                  <a:lnTo>
                    <a:pt x="1325880" y="610791"/>
                  </a:lnTo>
                  <a:lnTo>
                    <a:pt x="1363980" y="553641"/>
                  </a:lnTo>
                  <a:lnTo>
                    <a:pt x="1352550" y="454581"/>
                  </a:lnTo>
                  <a:lnTo>
                    <a:pt x="1359455" y="267891"/>
                  </a:lnTo>
                  <a:cubicBezTo>
                    <a:pt x="1341119" y="213043"/>
                    <a:pt x="1327546" y="155814"/>
                    <a:pt x="1311592" y="99775"/>
                  </a:cubicBezTo>
                  <a:lnTo>
                    <a:pt x="1188720" y="54531"/>
                  </a:lnTo>
                  <a:lnTo>
                    <a:pt x="1072753" y="58817"/>
                  </a:lnTo>
                  <a:lnTo>
                    <a:pt x="1077992" y="0"/>
                  </a:ln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0" name="Obraz 29">
              <a:extLst>
                <a:ext uri="{FF2B5EF4-FFF2-40B4-BE49-F238E27FC236}">
                  <a16:creationId xmlns:a16="http://schemas.microsoft.com/office/drawing/2014/main" id="{F5F141DC-8B4A-4367-BEEB-D7AE02368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4239" y="503312"/>
              <a:ext cx="2327494" cy="6134352"/>
            </a:xfrm>
            <a:prstGeom prst="rect">
              <a:avLst/>
            </a:prstGeom>
          </p:spPr>
        </p:pic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A372B4EC-D5FF-4360-89A2-D187A6C55C3B}"/>
              </a:ext>
            </a:extLst>
          </p:cNvPr>
          <p:cNvGrpSpPr/>
          <p:nvPr/>
        </p:nvGrpSpPr>
        <p:grpSpPr>
          <a:xfrm>
            <a:off x="9529415" y="584097"/>
            <a:ext cx="2271879" cy="6237239"/>
            <a:chOff x="7616764" y="838619"/>
            <a:chExt cx="2271879" cy="6237239"/>
          </a:xfrm>
        </p:grpSpPr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44AF445F-0AFC-4A7E-A56A-FA3E5CBBF47C}"/>
                </a:ext>
              </a:extLst>
            </p:cNvPr>
            <p:cNvSpPr/>
            <p:nvPr/>
          </p:nvSpPr>
          <p:spPr>
            <a:xfrm flipH="1">
              <a:off x="7773908" y="1680572"/>
              <a:ext cx="2071668" cy="4974939"/>
            </a:xfrm>
            <a:custGeom>
              <a:avLst/>
              <a:gdLst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43025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3363 w 2271713"/>
                <a:gd name="connsiteY69" fmla="*/ 1376362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14300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85725 w 2271713"/>
                <a:gd name="connsiteY68" fmla="*/ 1576388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150019 w 2271713"/>
                <a:gd name="connsiteY68" fmla="*/ 1564482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81125 w 2271713"/>
                <a:gd name="connsiteY0" fmla="*/ 85725 h 5453063"/>
                <a:gd name="connsiteX1" fmla="*/ 1457325 w 2271713"/>
                <a:gd name="connsiteY1" fmla="*/ 200025 h 5453063"/>
                <a:gd name="connsiteX2" fmla="*/ 1443038 w 2271713"/>
                <a:gd name="connsiteY2" fmla="*/ 266700 h 5453063"/>
                <a:gd name="connsiteX3" fmla="*/ 1509713 w 2271713"/>
                <a:gd name="connsiteY3" fmla="*/ 466725 h 5453063"/>
                <a:gd name="connsiteX4" fmla="*/ 1495425 w 2271713"/>
                <a:gd name="connsiteY4" fmla="*/ 757238 h 5453063"/>
                <a:gd name="connsiteX5" fmla="*/ 1428750 w 2271713"/>
                <a:gd name="connsiteY5" fmla="*/ 928688 h 5453063"/>
                <a:gd name="connsiteX6" fmla="*/ 1581150 w 2271713"/>
                <a:gd name="connsiteY6" fmla="*/ 919163 h 5453063"/>
                <a:gd name="connsiteX7" fmla="*/ 1947863 w 2271713"/>
                <a:gd name="connsiteY7" fmla="*/ 1176338 h 5453063"/>
                <a:gd name="connsiteX8" fmla="*/ 2271713 w 2271713"/>
                <a:gd name="connsiteY8" fmla="*/ 1504950 h 5453063"/>
                <a:gd name="connsiteX9" fmla="*/ 2271713 w 2271713"/>
                <a:gd name="connsiteY9" fmla="*/ 1552575 h 5453063"/>
                <a:gd name="connsiteX10" fmla="*/ 1962150 w 2271713"/>
                <a:gd name="connsiteY10" fmla="*/ 1871663 h 5453063"/>
                <a:gd name="connsiteX11" fmla="*/ 1809750 w 2271713"/>
                <a:gd name="connsiteY11" fmla="*/ 1995488 h 5453063"/>
                <a:gd name="connsiteX12" fmla="*/ 1724025 w 2271713"/>
                <a:gd name="connsiteY12" fmla="*/ 1947863 h 5453063"/>
                <a:gd name="connsiteX13" fmla="*/ 2038350 w 2271713"/>
                <a:gd name="connsiteY13" fmla="*/ 1528763 h 5453063"/>
                <a:gd name="connsiteX14" fmla="*/ 1695450 w 2271713"/>
                <a:gd name="connsiteY14" fmla="*/ 1252538 h 5453063"/>
                <a:gd name="connsiteX15" fmla="*/ 1652588 w 2271713"/>
                <a:gd name="connsiteY15" fmla="*/ 1428750 h 5453063"/>
                <a:gd name="connsiteX16" fmla="*/ 1595438 w 2271713"/>
                <a:gd name="connsiteY16" fmla="*/ 1566863 h 5453063"/>
                <a:gd name="connsiteX17" fmla="*/ 1628775 w 2271713"/>
                <a:gd name="connsiteY17" fmla="*/ 1800225 h 5453063"/>
                <a:gd name="connsiteX18" fmla="*/ 1747838 w 2271713"/>
                <a:gd name="connsiteY18" fmla="*/ 1990725 h 5453063"/>
                <a:gd name="connsiteX19" fmla="*/ 1824038 w 2271713"/>
                <a:gd name="connsiteY19" fmla="*/ 2105025 h 5453063"/>
                <a:gd name="connsiteX20" fmla="*/ 1990725 w 2271713"/>
                <a:gd name="connsiteY20" fmla="*/ 2428875 h 5453063"/>
                <a:gd name="connsiteX21" fmla="*/ 1990725 w 2271713"/>
                <a:gd name="connsiteY21" fmla="*/ 2795588 h 5453063"/>
                <a:gd name="connsiteX22" fmla="*/ 1857375 w 2271713"/>
                <a:gd name="connsiteY22" fmla="*/ 3167063 h 5453063"/>
                <a:gd name="connsiteX23" fmla="*/ 1790700 w 2271713"/>
                <a:gd name="connsiteY23" fmla="*/ 3624263 h 5453063"/>
                <a:gd name="connsiteX24" fmla="*/ 1495425 w 2271713"/>
                <a:gd name="connsiteY24" fmla="*/ 4500563 h 5453063"/>
                <a:gd name="connsiteX25" fmla="*/ 1404938 w 2271713"/>
                <a:gd name="connsiteY25" fmla="*/ 4824413 h 5453063"/>
                <a:gd name="connsiteX26" fmla="*/ 1585913 w 2271713"/>
                <a:gd name="connsiteY26" fmla="*/ 5129213 h 5453063"/>
                <a:gd name="connsiteX27" fmla="*/ 1728788 w 2271713"/>
                <a:gd name="connsiteY27" fmla="*/ 5219700 h 5453063"/>
                <a:gd name="connsiteX28" fmla="*/ 1733550 w 2271713"/>
                <a:gd name="connsiteY28" fmla="*/ 5243513 h 5453063"/>
                <a:gd name="connsiteX29" fmla="*/ 1643063 w 2271713"/>
                <a:gd name="connsiteY29" fmla="*/ 5262563 h 5453063"/>
                <a:gd name="connsiteX30" fmla="*/ 1404938 w 2271713"/>
                <a:gd name="connsiteY30" fmla="*/ 5143500 h 5453063"/>
                <a:gd name="connsiteX31" fmla="*/ 1333500 w 2271713"/>
                <a:gd name="connsiteY31" fmla="*/ 5167313 h 5453063"/>
                <a:gd name="connsiteX32" fmla="*/ 1243013 w 2271713"/>
                <a:gd name="connsiteY32" fmla="*/ 5110163 h 5453063"/>
                <a:gd name="connsiteX33" fmla="*/ 1238250 w 2271713"/>
                <a:gd name="connsiteY33" fmla="*/ 5224463 h 5453063"/>
                <a:gd name="connsiteX34" fmla="*/ 1100138 w 2271713"/>
                <a:gd name="connsiteY34" fmla="*/ 5453063 h 5453063"/>
                <a:gd name="connsiteX35" fmla="*/ 1038225 w 2271713"/>
                <a:gd name="connsiteY35" fmla="*/ 5453063 h 5453063"/>
                <a:gd name="connsiteX36" fmla="*/ 1023938 w 2271713"/>
                <a:gd name="connsiteY36" fmla="*/ 5148263 h 5453063"/>
                <a:gd name="connsiteX37" fmla="*/ 1185863 w 2271713"/>
                <a:gd name="connsiteY37" fmla="*/ 4848225 h 5453063"/>
                <a:gd name="connsiteX38" fmla="*/ 1271588 w 2271713"/>
                <a:gd name="connsiteY38" fmla="*/ 4095750 h 5453063"/>
                <a:gd name="connsiteX39" fmla="*/ 1419225 w 2271713"/>
                <a:gd name="connsiteY39" fmla="*/ 3509963 h 5453063"/>
                <a:gd name="connsiteX40" fmla="*/ 1262063 w 2271713"/>
                <a:gd name="connsiteY40" fmla="*/ 3328988 h 5453063"/>
                <a:gd name="connsiteX41" fmla="*/ 1147763 w 2271713"/>
                <a:gd name="connsiteY41" fmla="*/ 2981325 h 5453063"/>
                <a:gd name="connsiteX42" fmla="*/ 1066800 w 2271713"/>
                <a:gd name="connsiteY42" fmla="*/ 2671763 h 5453063"/>
                <a:gd name="connsiteX43" fmla="*/ 1128713 w 2271713"/>
                <a:gd name="connsiteY43" fmla="*/ 2085975 h 5453063"/>
                <a:gd name="connsiteX44" fmla="*/ 957263 w 2271713"/>
                <a:gd name="connsiteY44" fmla="*/ 1604963 h 5453063"/>
                <a:gd name="connsiteX45" fmla="*/ 852488 w 2271713"/>
                <a:gd name="connsiteY45" fmla="*/ 1490663 h 5453063"/>
                <a:gd name="connsiteX46" fmla="*/ 785813 w 2271713"/>
                <a:gd name="connsiteY46" fmla="*/ 2143125 h 5453063"/>
                <a:gd name="connsiteX47" fmla="*/ 962025 w 2271713"/>
                <a:gd name="connsiteY47" fmla="*/ 2586038 h 5453063"/>
                <a:gd name="connsiteX48" fmla="*/ 1004888 w 2271713"/>
                <a:gd name="connsiteY48" fmla="*/ 2790825 h 5453063"/>
                <a:gd name="connsiteX49" fmla="*/ 1066800 w 2271713"/>
                <a:gd name="connsiteY49" fmla="*/ 2843213 h 5453063"/>
                <a:gd name="connsiteX50" fmla="*/ 1066800 w 2271713"/>
                <a:gd name="connsiteY50" fmla="*/ 3071813 h 5453063"/>
                <a:gd name="connsiteX51" fmla="*/ 1023938 w 2271713"/>
                <a:gd name="connsiteY51" fmla="*/ 3167063 h 5453063"/>
                <a:gd name="connsiteX52" fmla="*/ 828675 w 2271713"/>
                <a:gd name="connsiteY52" fmla="*/ 3171825 h 5453063"/>
                <a:gd name="connsiteX53" fmla="*/ 766763 w 2271713"/>
                <a:gd name="connsiteY53" fmla="*/ 3062288 h 5453063"/>
                <a:gd name="connsiteX54" fmla="*/ 828675 w 2271713"/>
                <a:gd name="connsiteY54" fmla="*/ 2947988 h 5453063"/>
                <a:gd name="connsiteX55" fmla="*/ 904875 w 2271713"/>
                <a:gd name="connsiteY55" fmla="*/ 2957513 h 5453063"/>
                <a:gd name="connsiteX56" fmla="*/ 914400 w 2271713"/>
                <a:gd name="connsiteY56" fmla="*/ 2909888 h 5453063"/>
                <a:gd name="connsiteX57" fmla="*/ 738188 w 2271713"/>
                <a:gd name="connsiteY57" fmla="*/ 2481263 h 5453063"/>
                <a:gd name="connsiteX58" fmla="*/ 619125 w 2271713"/>
                <a:gd name="connsiteY58" fmla="*/ 2209800 h 5453063"/>
                <a:gd name="connsiteX59" fmla="*/ 619125 w 2271713"/>
                <a:gd name="connsiteY59" fmla="*/ 1395413 h 5453063"/>
                <a:gd name="connsiteX60" fmla="*/ 523875 w 2271713"/>
                <a:gd name="connsiteY60" fmla="*/ 1600200 h 5453063"/>
                <a:gd name="connsiteX61" fmla="*/ 357188 w 2271713"/>
                <a:gd name="connsiteY61" fmla="*/ 1747838 h 5453063"/>
                <a:gd name="connsiteX62" fmla="*/ 161925 w 2271713"/>
                <a:gd name="connsiteY62" fmla="*/ 1938338 h 5453063"/>
                <a:gd name="connsiteX63" fmla="*/ 152400 w 2271713"/>
                <a:gd name="connsiteY63" fmla="*/ 1981200 h 5453063"/>
                <a:gd name="connsiteX64" fmla="*/ 133350 w 2271713"/>
                <a:gd name="connsiteY64" fmla="*/ 2176463 h 5453063"/>
                <a:gd name="connsiteX65" fmla="*/ 142875 w 2271713"/>
                <a:gd name="connsiteY65" fmla="*/ 2271713 h 5453063"/>
                <a:gd name="connsiteX66" fmla="*/ 23813 w 2271713"/>
                <a:gd name="connsiteY66" fmla="*/ 2128838 h 5453063"/>
                <a:gd name="connsiteX67" fmla="*/ 0 w 2271713"/>
                <a:gd name="connsiteY67" fmla="*/ 1824038 h 5453063"/>
                <a:gd name="connsiteX68" fmla="*/ 92869 w 2271713"/>
                <a:gd name="connsiteY68" fmla="*/ 1585913 h 5453063"/>
                <a:gd name="connsiteX69" fmla="*/ 230982 w 2271713"/>
                <a:gd name="connsiteY69" fmla="*/ 1345406 h 5453063"/>
                <a:gd name="connsiteX70" fmla="*/ 566738 w 2271713"/>
                <a:gd name="connsiteY70" fmla="*/ 1152525 h 5453063"/>
                <a:gd name="connsiteX71" fmla="*/ 585788 w 2271713"/>
                <a:gd name="connsiteY71" fmla="*/ 990600 h 5453063"/>
                <a:gd name="connsiteX72" fmla="*/ 585788 w 2271713"/>
                <a:gd name="connsiteY72" fmla="*/ 742950 h 5453063"/>
                <a:gd name="connsiteX73" fmla="*/ 676275 w 2271713"/>
                <a:gd name="connsiteY73" fmla="*/ 404813 h 5453063"/>
                <a:gd name="connsiteX74" fmla="*/ 866775 w 2271713"/>
                <a:gd name="connsiteY74" fmla="*/ 119063 h 5453063"/>
                <a:gd name="connsiteX75" fmla="*/ 1123950 w 2271713"/>
                <a:gd name="connsiteY75" fmla="*/ 0 h 5453063"/>
                <a:gd name="connsiteX76" fmla="*/ 1381125 w 2271713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78743 w 2269331"/>
                <a:gd name="connsiteY0" fmla="*/ 85725 h 5453063"/>
                <a:gd name="connsiteX1" fmla="*/ 1454943 w 2269331"/>
                <a:gd name="connsiteY1" fmla="*/ 200025 h 5453063"/>
                <a:gd name="connsiteX2" fmla="*/ 1440656 w 2269331"/>
                <a:gd name="connsiteY2" fmla="*/ 266700 h 5453063"/>
                <a:gd name="connsiteX3" fmla="*/ 1507331 w 2269331"/>
                <a:gd name="connsiteY3" fmla="*/ 466725 h 5453063"/>
                <a:gd name="connsiteX4" fmla="*/ 1493043 w 2269331"/>
                <a:gd name="connsiteY4" fmla="*/ 757238 h 5453063"/>
                <a:gd name="connsiteX5" fmla="*/ 1426368 w 2269331"/>
                <a:gd name="connsiteY5" fmla="*/ 928688 h 5453063"/>
                <a:gd name="connsiteX6" fmla="*/ 1578768 w 2269331"/>
                <a:gd name="connsiteY6" fmla="*/ 919163 h 5453063"/>
                <a:gd name="connsiteX7" fmla="*/ 1945481 w 2269331"/>
                <a:gd name="connsiteY7" fmla="*/ 1176338 h 5453063"/>
                <a:gd name="connsiteX8" fmla="*/ 2269331 w 2269331"/>
                <a:gd name="connsiteY8" fmla="*/ 1504950 h 5453063"/>
                <a:gd name="connsiteX9" fmla="*/ 2269331 w 2269331"/>
                <a:gd name="connsiteY9" fmla="*/ 1552575 h 5453063"/>
                <a:gd name="connsiteX10" fmla="*/ 1959768 w 2269331"/>
                <a:gd name="connsiteY10" fmla="*/ 1871663 h 5453063"/>
                <a:gd name="connsiteX11" fmla="*/ 1807368 w 2269331"/>
                <a:gd name="connsiteY11" fmla="*/ 1995488 h 5453063"/>
                <a:gd name="connsiteX12" fmla="*/ 1721643 w 2269331"/>
                <a:gd name="connsiteY12" fmla="*/ 1947863 h 5453063"/>
                <a:gd name="connsiteX13" fmla="*/ 2035968 w 2269331"/>
                <a:gd name="connsiteY13" fmla="*/ 1528763 h 5453063"/>
                <a:gd name="connsiteX14" fmla="*/ 1693068 w 2269331"/>
                <a:gd name="connsiteY14" fmla="*/ 1252538 h 5453063"/>
                <a:gd name="connsiteX15" fmla="*/ 1650206 w 2269331"/>
                <a:gd name="connsiteY15" fmla="*/ 1428750 h 5453063"/>
                <a:gd name="connsiteX16" fmla="*/ 1593056 w 2269331"/>
                <a:gd name="connsiteY16" fmla="*/ 1566863 h 5453063"/>
                <a:gd name="connsiteX17" fmla="*/ 1626393 w 2269331"/>
                <a:gd name="connsiteY17" fmla="*/ 1800225 h 5453063"/>
                <a:gd name="connsiteX18" fmla="*/ 1745456 w 2269331"/>
                <a:gd name="connsiteY18" fmla="*/ 1990725 h 5453063"/>
                <a:gd name="connsiteX19" fmla="*/ 1821656 w 2269331"/>
                <a:gd name="connsiteY19" fmla="*/ 2105025 h 5453063"/>
                <a:gd name="connsiteX20" fmla="*/ 1988343 w 2269331"/>
                <a:gd name="connsiteY20" fmla="*/ 2428875 h 5453063"/>
                <a:gd name="connsiteX21" fmla="*/ 1988343 w 2269331"/>
                <a:gd name="connsiteY21" fmla="*/ 2795588 h 5453063"/>
                <a:gd name="connsiteX22" fmla="*/ 1854993 w 2269331"/>
                <a:gd name="connsiteY22" fmla="*/ 3167063 h 5453063"/>
                <a:gd name="connsiteX23" fmla="*/ 1788318 w 2269331"/>
                <a:gd name="connsiteY23" fmla="*/ 3624263 h 5453063"/>
                <a:gd name="connsiteX24" fmla="*/ 1493043 w 2269331"/>
                <a:gd name="connsiteY24" fmla="*/ 4500563 h 5453063"/>
                <a:gd name="connsiteX25" fmla="*/ 1402556 w 2269331"/>
                <a:gd name="connsiteY25" fmla="*/ 4824413 h 5453063"/>
                <a:gd name="connsiteX26" fmla="*/ 1583531 w 2269331"/>
                <a:gd name="connsiteY26" fmla="*/ 5129213 h 5453063"/>
                <a:gd name="connsiteX27" fmla="*/ 1726406 w 2269331"/>
                <a:gd name="connsiteY27" fmla="*/ 5219700 h 5453063"/>
                <a:gd name="connsiteX28" fmla="*/ 1731168 w 2269331"/>
                <a:gd name="connsiteY28" fmla="*/ 5243513 h 5453063"/>
                <a:gd name="connsiteX29" fmla="*/ 1640681 w 2269331"/>
                <a:gd name="connsiteY29" fmla="*/ 5262563 h 5453063"/>
                <a:gd name="connsiteX30" fmla="*/ 1402556 w 2269331"/>
                <a:gd name="connsiteY30" fmla="*/ 5143500 h 5453063"/>
                <a:gd name="connsiteX31" fmla="*/ 1331118 w 2269331"/>
                <a:gd name="connsiteY31" fmla="*/ 5167313 h 5453063"/>
                <a:gd name="connsiteX32" fmla="*/ 1240631 w 2269331"/>
                <a:gd name="connsiteY32" fmla="*/ 5110163 h 5453063"/>
                <a:gd name="connsiteX33" fmla="*/ 1235868 w 2269331"/>
                <a:gd name="connsiteY33" fmla="*/ 5224463 h 5453063"/>
                <a:gd name="connsiteX34" fmla="*/ 1097756 w 2269331"/>
                <a:gd name="connsiteY34" fmla="*/ 5453063 h 5453063"/>
                <a:gd name="connsiteX35" fmla="*/ 1035843 w 2269331"/>
                <a:gd name="connsiteY35" fmla="*/ 5453063 h 5453063"/>
                <a:gd name="connsiteX36" fmla="*/ 1021556 w 2269331"/>
                <a:gd name="connsiteY36" fmla="*/ 5148263 h 5453063"/>
                <a:gd name="connsiteX37" fmla="*/ 1183481 w 2269331"/>
                <a:gd name="connsiteY37" fmla="*/ 4848225 h 5453063"/>
                <a:gd name="connsiteX38" fmla="*/ 1269206 w 2269331"/>
                <a:gd name="connsiteY38" fmla="*/ 4095750 h 5453063"/>
                <a:gd name="connsiteX39" fmla="*/ 1416843 w 2269331"/>
                <a:gd name="connsiteY39" fmla="*/ 3509963 h 5453063"/>
                <a:gd name="connsiteX40" fmla="*/ 1259681 w 2269331"/>
                <a:gd name="connsiteY40" fmla="*/ 3328988 h 5453063"/>
                <a:gd name="connsiteX41" fmla="*/ 1145381 w 2269331"/>
                <a:gd name="connsiteY41" fmla="*/ 2981325 h 5453063"/>
                <a:gd name="connsiteX42" fmla="*/ 1064418 w 2269331"/>
                <a:gd name="connsiteY42" fmla="*/ 2671763 h 5453063"/>
                <a:gd name="connsiteX43" fmla="*/ 1126331 w 2269331"/>
                <a:gd name="connsiteY43" fmla="*/ 2085975 h 5453063"/>
                <a:gd name="connsiteX44" fmla="*/ 954881 w 2269331"/>
                <a:gd name="connsiteY44" fmla="*/ 1604963 h 5453063"/>
                <a:gd name="connsiteX45" fmla="*/ 850106 w 2269331"/>
                <a:gd name="connsiteY45" fmla="*/ 1490663 h 5453063"/>
                <a:gd name="connsiteX46" fmla="*/ 783431 w 2269331"/>
                <a:gd name="connsiteY46" fmla="*/ 2143125 h 5453063"/>
                <a:gd name="connsiteX47" fmla="*/ 959643 w 2269331"/>
                <a:gd name="connsiteY47" fmla="*/ 2586038 h 5453063"/>
                <a:gd name="connsiteX48" fmla="*/ 1002506 w 2269331"/>
                <a:gd name="connsiteY48" fmla="*/ 2790825 h 5453063"/>
                <a:gd name="connsiteX49" fmla="*/ 1064418 w 2269331"/>
                <a:gd name="connsiteY49" fmla="*/ 2843213 h 5453063"/>
                <a:gd name="connsiteX50" fmla="*/ 1064418 w 2269331"/>
                <a:gd name="connsiteY50" fmla="*/ 3071813 h 5453063"/>
                <a:gd name="connsiteX51" fmla="*/ 1021556 w 2269331"/>
                <a:gd name="connsiteY51" fmla="*/ 3167063 h 5453063"/>
                <a:gd name="connsiteX52" fmla="*/ 826293 w 2269331"/>
                <a:gd name="connsiteY52" fmla="*/ 3171825 h 5453063"/>
                <a:gd name="connsiteX53" fmla="*/ 764381 w 2269331"/>
                <a:gd name="connsiteY53" fmla="*/ 3062288 h 5453063"/>
                <a:gd name="connsiteX54" fmla="*/ 826293 w 2269331"/>
                <a:gd name="connsiteY54" fmla="*/ 2947988 h 5453063"/>
                <a:gd name="connsiteX55" fmla="*/ 902493 w 2269331"/>
                <a:gd name="connsiteY55" fmla="*/ 2957513 h 5453063"/>
                <a:gd name="connsiteX56" fmla="*/ 912018 w 2269331"/>
                <a:gd name="connsiteY56" fmla="*/ 2909888 h 5453063"/>
                <a:gd name="connsiteX57" fmla="*/ 735806 w 2269331"/>
                <a:gd name="connsiteY57" fmla="*/ 2481263 h 5453063"/>
                <a:gd name="connsiteX58" fmla="*/ 616743 w 2269331"/>
                <a:gd name="connsiteY58" fmla="*/ 2209800 h 5453063"/>
                <a:gd name="connsiteX59" fmla="*/ 616743 w 2269331"/>
                <a:gd name="connsiteY59" fmla="*/ 1395413 h 5453063"/>
                <a:gd name="connsiteX60" fmla="*/ 521493 w 2269331"/>
                <a:gd name="connsiteY60" fmla="*/ 1600200 h 5453063"/>
                <a:gd name="connsiteX61" fmla="*/ 354806 w 2269331"/>
                <a:gd name="connsiteY61" fmla="*/ 1747838 h 5453063"/>
                <a:gd name="connsiteX62" fmla="*/ 159543 w 2269331"/>
                <a:gd name="connsiteY62" fmla="*/ 1938338 h 5453063"/>
                <a:gd name="connsiteX63" fmla="*/ 150018 w 2269331"/>
                <a:gd name="connsiteY63" fmla="*/ 1981200 h 5453063"/>
                <a:gd name="connsiteX64" fmla="*/ 130968 w 2269331"/>
                <a:gd name="connsiteY64" fmla="*/ 2176463 h 5453063"/>
                <a:gd name="connsiteX65" fmla="*/ 140493 w 2269331"/>
                <a:gd name="connsiteY65" fmla="*/ 2271713 h 5453063"/>
                <a:gd name="connsiteX66" fmla="*/ 21431 w 2269331"/>
                <a:gd name="connsiteY66" fmla="*/ 2128838 h 5453063"/>
                <a:gd name="connsiteX67" fmla="*/ 0 w 2269331"/>
                <a:gd name="connsiteY67" fmla="*/ 1845469 h 5453063"/>
                <a:gd name="connsiteX68" fmla="*/ 90487 w 2269331"/>
                <a:gd name="connsiteY68" fmla="*/ 1585913 h 5453063"/>
                <a:gd name="connsiteX69" fmla="*/ 228600 w 2269331"/>
                <a:gd name="connsiteY69" fmla="*/ 1345406 h 5453063"/>
                <a:gd name="connsiteX70" fmla="*/ 564356 w 2269331"/>
                <a:gd name="connsiteY70" fmla="*/ 1152525 h 5453063"/>
                <a:gd name="connsiteX71" fmla="*/ 583406 w 2269331"/>
                <a:gd name="connsiteY71" fmla="*/ 990600 h 5453063"/>
                <a:gd name="connsiteX72" fmla="*/ 583406 w 2269331"/>
                <a:gd name="connsiteY72" fmla="*/ 742950 h 5453063"/>
                <a:gd name="connsiteX73" fmla="*/ 673893 w 2269331"/>
                <a:gd name="connsiteY73" fmla="*/ 404813 h 5453063"/>
                <a:gd name="connsiteX74" fmla="*/ 864393 w 2269331"/>
                <a:gd name="connsiteY74" fmla="*/ 119063 h 5453063"/>
                <a:gd name="connsiteX75" fmla="*/ 1121568 w 2269331"/>
                <a:gd name="connsiteY75" fmla="*/ 0 h 5453063"/>
                <a:gd name="connsiteX76" fmla="*/ 1378743 w 2269331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60980 w 2270768"/>
                <a:gd name="connsiteY62" fmla="*/ 1938338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56243 w 2270768"/>
                <a:gd name="connsiteY61" fmla="*/ 174783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22930 w 2270768"/>
                <a:gd name="connsiteY60" fmla="*/ 1600200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71713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18180 w 2270768"/>
                <a:gd name="connsiteY58" fmla="*/ 2209800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0086 w 2270768"/>
                <a:gd name="connsiteY58" fmla="*/ 2187178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39611 w 2270768"/>
                <a:gd name="connsiteY58" fmla="*/ 217646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37243 w 2270768"/>
                <a:gd name="connsiteY57" fmla="*/ 2481263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65818 w 2270768"/>
                <a:gd name="connsiteY53" fmla="*/ 3062288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27730 w 2270768"/>
                <a:gd name="connsiteY52" fmla="*/ 3171825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22993 w 2270768"/>
                <a:gd name="connsiteY51" fmla="*/ 3167063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5855 w 2270768"/>
                <a:gd name="connsiteY50" fmla="*/ 3071813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5855 w 2270768"/>
                <a:gd name="connsiteY49" fmla="*/ 2843213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301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61080 w 2270768"/>
                <a:gd name="connsiteY47" fmla="*/ 2586038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88419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1003943 w 2270768"/>
                <a:gd name="connsiteY48" fmla="*/ 2790825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65855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18280 w 2270768"/>
                <a:gd name="connsiteY39" fmla="*/ 3509963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1543 w 2270768"/>
                <a:gd name="connsiteY45" fmla="*/ 1490663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47972 w 2270768"/>
                <a:gd name="connsiteY45" fmla="*/ 1459707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56318 w 2270768"/>
                <a:gd name="connsiteY44" fmla="*/ 1604963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84843 w 2270768"/>
                <a:gd name="connsiteY72" fmla="*/ 742950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75330 w 2270768"/>
                <a:gd name="connsiteY73" fmla="*/ 404813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65830 w 2270768"/>
                <a:gd name="connsiteY74" fmla="*/ 119063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84880 w 2270768"/>
                <a:gd name="connsiteY74" fmla="*/ 132160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80180 w 2270768"/>
                <a:gd name="connsiteY0" fmla="*/ 8572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80180 w 2270768"/>
                <a:gd name="connsiteY76" fmla="*/ 85725 h 5453063"/>
                <a:gd name="connsiteX0" fmla="*/ 1356367 w 2270768"/>
                <a:gd name="connsiteY0" fmla="*/ 66675 h 5453063"/>
                <a:gd name="connsiteX1" fmla="*/ 1456380 w 2270768"/>
                <a:gd name="connsiteY1" fmla="*/ 200025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42093 w 2270768"/>
                <a:gd name="connsiteY2" fmla="*/ 266700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37331 w 2270768"/>
                <a:gd name="connsiteY2" fmla="*/ 28455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0205 w 2270768"/>
                <a:gd name="connsiteY6" fmla="*/ 91916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46918 w 2270768"/>
                <a:gd name="connsiteY7" fmla="*/ 1176338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70768 w 2270768"/>
                <a:gd name="connsiteY8" fmla="*/ 1504950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7405 w 2270768"/>
                <a:gd name="connsiteY13" fmla="*/ 1528763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94505 w 2270768"/>
                <a:gd name="connsiteY14" fmla="*/ 1252538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94493 w 2270768"/>
                <a:gd name="connsiteY16" fmla="*/ 1566863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1871 w 2270768"/>
                <a:gd name="connsiteY16" fmla="*/ 1570434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89730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27830 w 2270768"/>
                <a:gd name="connsiteY17" fmla="*/ 180022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02827 w 2270768"/>
                <a:gd name="connsiteY17" fmla="*/ 181927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08805 w 2270768"/>
                <a:gd name="connsiteY11" fmla="*/ 199548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46893 w 2270768"/>
                <a:gd name="connsiteY18" fmla="*/ 1990725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5949 w 2270768"/>
                <a:gd name="connsiteY18" fmla="*/ 1999060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07614 w 2270768"/>
                <a:gd name="connsiteY18" fmla="*/ 1995488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13568 w 2270768"/>
                <a:gd name="connsiteY11" fmla="*/ 2013348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794517 w 2270768"/>
                <a:gd name="connsiteY18" fmla="*/ 20359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9780 w 2270768"/>
                <a:gd name="connsiteY20" fmla="*/ 2428875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89780 w 2270768"/>
                <a:gd name="connsiteY21" fmla="*/ 2795588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69540 w 2270768"/>
                <a:gd name="connsiteY21" fmla="*/ 276463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89755 w 2270768"/>
                <a:gd name="connsiteY23" fmla="*/ 3624263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4277 w 2270768"/>
                <a:gd name="connsiteY23" fmla="*/ 3626644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94480 w 2270768"/>
                <a:gd name="connsiteY24" fmla="*/ 4500563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403993 w 2270768"/>
                <a:gd name="connsiteY25" fmla="*/ 4824413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2605 w 2270768"/>
                <a:gd name="connsiteY28" fmla="*/ 524351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403993 w 2270768"/>
                <a:gd name="connsiteY30" fmla="*/ 5143500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42068 w 2270768"/>
                <a:gd name="connsiteY32" fmla="*/ 5110163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37305 w 2270768"/>
                <a:gd name="connsiteY33" fmla="*/ 5224463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32543 w 2270768"/>
                <a:gd name="connsiteY32" fmla="*/ 51208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1827 w 2270768"/>
                <a:gd name="connsiteY33" fmla="*/ 5212557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37280 w 2270768"/>
                <a:gd name="connsiteY35" fmla="*/ 5453063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70643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  <a:gd name="connsiteX0" fmla="*/ 1356367 w 2270768"/>
                <a:gd name="connsiteY0" fmla="*/ 66675 h 5453063"/>
                <a:gd name="connsiteX1" fmla="*/ 1449236 w 2270768"/>
                <a:gd name="connsiteY1" fmla="*/ 196453 h 5453063"/>
                <a:gd name="connsiteX2" fmla="*/ 1427806 w 2270768"/>
                <a:gd name="connsiteY2" fmla="*/ 304799 h 5453063"/>
                <a:gd name="connsiteX3" fmla="*/ 1508768 w 2270768"/>
                <a:gd name="connsiteY3" fmla="*/ 466725 h 5453063"/>
                <a:gd name="connsiteX4" fmla="*/ 1494480 w 2270768"/>
                <a:gd name="connsiteY4" fmla="*/ 757238 h 5453063"/>
                <a:gd name="connsiteX5" fmla="*/ 1427805 w 2270768"/>
                <a:gd name="connsiteY5" fmla="*/ 928688 h 5453063"/>
                <a:gd name="connsiteX6" fmla="*/ 1589730 w 2270768"/>
                <a:gd name="connsiteY6" fmla="*/ 917973 h 5453063"/>
                <a:gd name="connsiteX7" fmla="*/ 1938584 w 2270768"/>
                <a:gd name="connsiteY7" fmla="*/ 1183482 h 5453063"/>
                <a:gd name="connsiteX8" fmla="*/ 2252909 w 2270768"/>
                <a:gd name="connsiteY8" fmla="*/ 1508522 h 5453063"/>
                <a:gd name="connsiteX9" fmla="*/ 2270768 w 2270768"/>
                <a:gd name="connsiteY9" fmla="*/ 1552575 h 5453063"/>
                <a:gd name="connsiteX10" fmla="*/ 1961205 w 2270768"/>
                <a:gd name="connsiteY10" fmla="*/ 1871663 h 5453063"/>
                <a:gd name="connsiteX11" fmla="*/ 1820711 w 2270768"/>
                <a:gd name="connsiteY11" fmla="*/ 1999061 h 5453063"/>
                <a:gd name="connsiteX12" fmla="*/ 1723080 w 2270768"/>
                <a:gd name="connsiteY12" fmla="*/ 1947863 h 5453063"/>
                <a:gd name="connsiteX13" fmla="*/ 2030261 w 2270768"/>
                <a:gd name="connsiteY13" fmla="*/ 1552576 h 5453063"/>
                <a:gd name="connsiteX14" fmla="*/ 1655214 w 2270768"/>
                <a:gd name="connsiteY14" fmla="*/ 1264444 h 5453063"/>
                <a:gd name="connsiteX15" fmla="*/ 1651643 w 2270768"/>
                <a:gd name="connsiteY15" fmla="*/ 1428750 h 5453063"/>
                <a:gd name="connsiteX16" fmla="*/ 1573061 w 2270768"/>
                <a:gd name="connsiteY16" fmla="*/ 1571625 h 5453063"/>
                <a:gd name="connsiteX17" fmla="*/ 1618305 w 2270768"/>
                <a:gd name="connsiteY17" fmla="*/ 1801415 h 5453063"/>
                <a:gd name="connsiteX18" fmla="*/ 1817139 w 2270768"/>
                <a:gd name="connsiteY18" fmla="*/ 1997869 h 5453063"/>
                <a:gd name="connsiteX19" fmla="*/ 1823093 w 2270768"/>
                <a:gd name="connsiteY19" fmla="*/ 2105025 h 5453063"/>
                <a:gd name="connsiteX20" fmla="*/ 1983827 w 2270768"/>
                <a:gd name="connsiteY20" fmla="*/ 2416969 h 5453063"/>
                <a:gd name="connsiteX21" fmla="*/ 1976684 w 2270768"/>
                <a:gd name="connsiteY21" fmla="*/ 2782492 h 5453063"/>
                <a:gd name="connsiteX22" fmla="*/ 1856430 w 2270768"/>
                <a:gd name="connsiteY22" fmla="*/ 3167063 h 5453063"/>
                <a:gd name="connsiteX23" fmla="*/ 1775468 w 2270768"/>
                <a:gd name="connsiteY23" fmla="*/ 3673078 h 5453063"/>
                <a:gd name="connsiteX24" fmla="*/ 1477811 w 2270768"/>
                <a:gd name="connsiteY24" fmla="*/ 4510088 h 5453063"/>
                <a:gd name="connsiteX25" fmla="*/ 1389705 w 2270768"/>
                <a:gd name="connsiteY25" fmla="*/ 4826794 h 5453063"/>
                <a:gd name="connsiteX26" fmla="*/ 1584968 w 2270768"/>
                <a:gd name="connsiteY26" fmla="*/ 5129213 h 5453063"/>
                <a:gd name="connsiteX27" fmla="*/ 1727843 w 2270768"/>
                <a:gd name="connsiteY27" fmla="*/ 5219700 h 5453063"/>
                <a:gd name="connsiteX28" fmla="*/ 1733795 w 2270768"/>
                <a:gd name="connsiteY28" fmla="*/ 5263753 h 5453063"/>
                <a:gd name="connsiteX29" fmla="*/ 1642118 w 2270768"/>
                <a:gd name="connsiteY29" fmla="*/ 5262563 h 5453063"/>
                <a:gd name="connsiteX30" fmla="*/ 1395658 w 2270768"/>
                <a:gd name="connsiteY30" fmla="*/ 5138737 h 5453063"/>
                <a:gd name="connsiteX31" fmla="*/ 1332555 w 2270768"/>
                <a:gd name="connsiteY31" fmla="*/ 5167313 h 5453063"/>
                <a:gd name="connsiteX32" fmla="*/ 1213493 w 2270768"/>
                <a:gd name="connsiteY32" fmla="*/ 5082779 h 5453063"/>
                <a:gd name="connsiteX33" fmla="*/ 1224208 w 2270768"/>
                <a:gd name="connsiteY33" fmla="*/ 5239942 h 5453063"/>
                <a:gd name="connsiteX34" fmla="*/ 1099193 w 2270768"/>
                <a:gd name="connsiteY34" fmla="*/ 5453063 h 5453063"/>
                <a:gd name="connsiteX35" fmla="*/ 1022993 w 2270768"/>
                <a:gd name="connsiteY35" fmla="*/ 5406629 h 5453063"/>
                <a:gd name="connsiteX36" fmla="*/ 1022993 w 2270768"/>
                <a:gd name="connsiteY36" fmla="*/ 5148263 h 5453063"/>
                <a:gd name="connsiteX37" fmla="*/ 1184918 w 2270768"/>
                <a:gd name="connsiteY37" fmla="*/ 4848225 h 5453063"/>
                <a:gd name="connsiteX38" fmla="*/ 1258736 w 2270768"/>
                <a:gd name="connsiteY38" fmla="*/ 4095750 h 5453063"/>
                <a:gd name="connsiteX39" fmla="*/ 1424234 w 2270768"/>
                <a:gd name="connsiteY39" fmla="*/ 3526632 h 5453063"/>
                <a:gd name="connsiteX40" fmla="*/ 1261118 w 2270768"/>
                <a:gd name="connsiteY40" fmla="*/ 3328988 h 5453063"/>
                <a:gd name="connsiteX41" fmla="*/ 1146818 w 2270768"/>
                <a:gd name="connsiteY41" fmla="*/ 2981325 h 5453063"/>
                <a:gd name="connsiteX42" fmla="*/ 1089668 w 2270768"/>
                <a:gd name="connsiteY42" fmla="*/ 2671763 h 5453063"/>
                <a:gd name="connsiteX43" fmla="*/ 1127768 w 2270768"/>
                <a:gd name="connsiteY43" fmla="*/ 2085975 h 5453063"/>
                <a:gd name="connsiteX44" fmla="*/ 946793 w 2270768"/>
                <a:gd name="connsiteY44" fmla="*/ 1640681 h 5453063"/>
                <a:gd name="connsiteX45" fmla="*/ 859878 w 2270768"/>
                <a:gd name="connsiteY45" fmla="*/ 1462088 h 5453063"/>
                <a:gd name="connsiteX46" fmla="*/ 784868 w 2270768"/>
                <a:gd name="connsiteY46" fmla="*/ 2143125 h 5453063"/>
                <a:gd name="connsiteX47" fmla="*/ 940839 w 2270768"/>
                <a:gd name="connsiteY47" fmla="*/ 2565797 h 5453063"/>
                <a:gd name="connsiteX48" fmla="*/ 981321 w 2270768"/>
                <a:gd name="connsiteY48" fmla="*/ 2778919 h 5453063"/>
                <a:gd name="connsiteX49" fmla="*/ 1068236 w 2270768"/>
                <a:gd name="connsiteY49" fmla="*/ 2896791 h 5453063"/>
                <a:gd name="connsiteX50" fmla="*/ 1069427 w 2270768"/>
                <a:gd name="connsiteY50" fmla="*/ 3034904 h 5453063"/>
                <a:gd name="connsiteX51" fmla="*/ 1039662 w 2270768"/>
                <a:gd name="connsiteY51" fmla="*/ 3155156 h 5453063"/>
                <a:gd name="connsiteX52" fmla="*/ 808680 w 2270768"/>
                <a:gd name="connsiteY52" fmla="*/ 3183731 h 5453063"/>
                <a:gd name="connsiteX53" fmla="*/ 749149 w 2270768"/>
                <a:gd name="connsiteY53" fmla="*/ 3074195 h 5453063"/>
                <a:gd name="connsiteX54" fmla="*/ 827730 w 2270768"/>
                <a:gd name="connsiteY54" fmla="*/ 2947988 h 5453063"/>
                <a:gd name="connsiteX55" fmla="*/ 903930 w 2270768"/>
                <a:gd name="connsiteY55" fmla="*/ 2957513 h 5453063"/>
                <a:gd name="connsiteX56" fmla="*/ 913455 w 2270768"/>
                <a:gd name="connsiteY56" fmla="*/ 2909888 h 5453063"/>
                <a:gd name="connsiteX57" fmla="*/ 776534 w 2270768"/>
                <a:gd name="connsiteY57" fmla="*/ 2615804 h 5453063"/>
                <a:gd name="connsiteX58" fmla="*/ 626514 w 2270768"/>
                <a:gd name="connsiteY58" fmla="*/ 2195512 h 5453063"/>
                <a:gd name="connsiteX59" fmla="*/ 618180 w 2270768"/>
                <a:gd name="connsiteY59" fmla="*/ 1395413 h 5453063"/>
                <a:gd name="connsiteX60" fmla="*/ 543171 w 2270768"/>
                <a:gd name="connsiteY60" fmla="*/ 1590675 h 5453063"/>
                <a:gd name="connsiteX61" fmla="*/ 397915 w 2270768"/>
                <a:gd name="connsiteY61" fmla="*/ 1710928 h 5453063"/>
                <a:gd name="connsiteX62" fmla="*/ 178839 w 2270768"/>
                <a:gd name="connsiteY62" fmla="*/ 1877616 h 5453063"/>
                <a:gd name="connsiteX63" fmla="*/ 151455 w 2270768"/>
                <a:gd name="connsiteY63" fmla="*/ 1981200 h 5453063"/>
                <a:gd name="connsiteX64" fmla="*/ 132405 w 2270768"/>
                <a:gd name="connsiteY64" fmla="*/ 2176463 h 5453063"/>
                <a:gd name="connsiteX65" fmla="*/ 141930 w 2270768"/>
                <a:gd name="connsiteY65" fmla="*/ 2260998 h 5453063"/>
                <a:gd name="connsiteX66" fmla="*/ 22868 w 2270768"/>
                <a:gd name="connsiteY66" fmla="*/ 2128838 h 5453063"/>
                <a:gd name="connsiteX67" fmla="*/ 1437 w 2270768"/>
                <a:gd name="connsiteY67" fmla="*/ 1845469 h 5453063"/>
                <a:gd name="connsiteX68" fmla="*/ 91924 w 2270768"/>
                <a:gd name="connsiteY68" fmla="*/ 1585913 h 5453063"/>
                <a:gd name="connsiteX69" fmla="*/ 230037 w 2270768"/>
                <a:gd name="connsiteY69" fmla="*/ 1345406 h 5453063"/>
                <a:gd name="connsiteX70" fmla="*/ 565793 w 2270768"/>
                <a:gd name="connsiteY70" fmla="*/ 1152525 h 5453063"/>
                <a:gd name="connsiteX71" fmla="*/ 584843 w 2270768"/>
                <a:gd name="connsiteY71" fmla="*/ 990600 h 5453063"/>
                <a:gd name="connsiteX72" fmla="*/ 565793 w 2270768"/>
                <a:gd name="connsiteY72" fmla="*/ 758428 h 5453063"/>
                <a:gd name="connsiteX73" fmla="*/ 694380 w 2270768"/>
                <a:gd name="connsiteY73" fmla="*/ 400051 h 5453063"/>
                <a:gd name="connsiteX74" fmla="*/ 874164 w 2270768"/>
                <a:gd name="connsiteY74" fmla="*/ 133351 h 5453063"/>
                <a:gd name="connsiteX75" fmla="*/ 1123005 w 2270768"/>
                <a:gd name="connsiteY75" fmla="*/ 0 h 5453063"/>
                <a:gd name="connsiteX76" fmla="*/ 1356367 w 2270768"/>
                <a:gd name="connsiteY76" fmla="*/ 66675 h 54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270768" h="5453063">
                  <a:moveTo>
                    <a:pt x="1356367" y="66675"/>
                  </a:moveTo>
                  <a:lnTo>
                    <a:pt x="1449236" y="196453"/>
                  </a:lnTo>
                  <a:lnTo>
                    <a:pt x="1427806" y="304799"/>
                  </a:lnTo>
                  <a:lnTo>
                    <a:pt x="1508768" y="466725"/>
                  </a:lnTo>
                  <a:cubicBezTo>
                    <a:pt x="1539724" y="652861"/>
                    <a:pt x="1499243" y="660400"/>
                    <a:pt x="1494480" y="757238"/>
                  </a:cubicBezTo>
                  <a:lnTo>
                    <a:pt x="1427805" y="928688"/>
                  </a:lnTo>
                  <a:lnTo>
                    <a:pt x="1589730" y="917973"/>
                  </a:lnTo>
                  <a:cubicBezTo>
                    <a:pt x="1736178" y="1002904"/>
                    <a:pt x="1819521" y="1097360"/>
                    <a:pt x="1938584" y="1183482"/>
                  </a:cubicBezTo>
                  <a:lnTo>
                    <a:pt x="2252909" y="1508522"/>
                  </a:lnTo>
                  <a:lnTo>
                    <a:pt x="2270768" y="1552575"/>
                  </a:lnTo>
                  <a:lnTo>
                    <a:pt x="1961205" y="1871663"/>
                  </a:lnTo>
                  <a:lnTo>
                    <a:pt x="1820711" y="1999061"/>
                  </a:lnTo>
                  <a:lnTo>
                    <a:pt x="1723080" y="1947863"/>
                  </a:lnTo>
                  <a:lnTo>
                    <a:pt x="2030261" y="1552576"/>
                  </a:lnTo>
                  <a:cubicBezTo>
                    <a:pt x="1905245" y="1456532"/>
                    <a:pt x="1813568" y="1347391"/>
                    <a:pt x="1655214" y="1264444"/>
                  </a:cubicBezTo>
                  <a:cubicBezTo>
                    <a:pt x="1654024" y="1319213"/>
                    <a:pt x="1652833" y="1373981"/>
                    <a:pt x="1651643" y="1428750"/>
                  </a:cubicBezTo>
                  <a:cubicBezTo>
                    <a:pt x="1631005" y="1476375"/>
                    <a:pt x="1611558" y="1533525"/>
                    <a:pt x="1573061" y="1571625"/>
                  </a:cubicBezTo>
                  <a:cubicBezTo>
                    <a:pt x="1588142" y="1648222"/>
                    <a:pt x="1586556" y="1739105"/>
                    <a:pt x="1618305" y="1801415"/>
                  </a:cubicBezTo>
                  <a:cubicBezTo>
                    <a:pt x="1655215" y="1909761"/>
                    <a:pt x="1729032" y="1952625"/>
                    <a:pt x="1817139" y="1997869"/>
                  </a:cubicBezTo>
                  <a:lnTo>
                    <a:pt x="1823093" y="2105025"/>
                  </a:lnTo>
                  <a:cubicBezTo>
                    <a:pt x="1876671" y="2209006"/>
                    <a:pt x="1931440" y="2271316"/>
                    <a:pt x="1983827" y="2416969"/>
                  </a:cubicBezTo>
                  <a:cubicBezTo>
                    <a:pt x="2015577" y="2596754"/>
                    <a:pt x="2008038" y="2647951"/>
                    <a:pt x="1976684" y="2782492"/>
                  </a:cubicBezTo>
                  <a:lnTo>
                    <a:pt x="1856430" y="3167063"/>
                  </a:lnTo>
                  <a:cubicBezTo>
                    <a:pt x="1829443" y="3335735"/>
                    <a:pt x="1783405" y="3407965"/>
                    <a:pt x="1775468" y="3673078"/>
                  </a:cubicBezTo>
                  <a:lnTo>
                    <a:pt x="1477811" y="4510088"/>
                  </a:lnTo>
                  <a:lnTo>
                    <a:pt x="1389705" y="4826794"/>
                  </a:lnTo>
                  <a:cubicBezTo>
                    <a:pt x="1454793" y="4939506"/>
                    <a:pt x="1519880" y="5028407"/>
                    <a:pt x="1584968" y="5129213"/>
                  </a:cubicBezTo>
                  <a:lnTo>
                    <a:pt x="1727843" y="5219700"/>
                  </a:lnTo>
                  <a:lnTo>
                    <a:pt x="1733795" y="5263753"/>
                  </a:lnTo>
                  <a:lnTo>
                    <a:pt x="1642118" y="5262563"/>
                  </a:lnTo>
                  <a:lnTo>
                    <a:pt x="1395658" y="5138737"/>
                  </a:lnTo>
                  <a:lnTo>
                    <a:pt x="1332555" y="5167313"/>
                  </a:lnTo>
                  <a:cubicBezTo>
                    <a:pt x="1261118" y="5166123"/>
                    <a:pt x="1246830" y="5098257"/>
                    <a:pt x="1213493" y="5082779"/>
                  </a:cubicBezTo>
                  <a:lnTo>
                    <a:pt x="1224208" y="5239942"/>
                  </a:lnTo>
                  <a:lnTo>
                    <a:pt x="1099193" y="5453063"/>
                  </a:lnTo>
                  <a:cubicBezTo>
                    <a:pt x="1073793" y="5437585"/>
                    <a:pt x="1065061" y="5461398"/>
                    <a:pt x="1022993" y="5406629"/>
                  </a:cubicBezTo>
                  <a:lnTo>
                    <a:pt x="1022993" y="5148263"/>
                  </a:lnTo>
                  <a:lnTo>
                    <a:pt x="1184918" y="4848225"/>
                  </a:lnTo>
                  <a:cubicBezTo>
                    <a:pt x="1209524" y="4597400"/>
                    <a:pt x="1207936" y="4473972"/>
                    <a:pt x="1258736" y="4095750"/>
                  </a:cubicBezTo>
                  <a:cubicBezTo>
                    <a:pt x="1312712" y="3857228"/>
                    <a:pt x="1369068" y="3716338"/>
                    <a:pt x="1424234" y="3526632"/>
                  </a:cubicBezTo>
                  <a:lnTo>
                    <a:pt x="1261118" y="3328988"/>
                  </a:lnTo>
                  <a:lnTo>
                    <a:pt x="1146818" y="2981325"/>
                  </a:lnTo>
                  <a:lnTo>
                    <a:pt x="1089668" y="2671763"/>
                  </a:lnTo>
                  <a:cubicBezTo>
                    <a:pt x="1089271" y="2424112"/>
                    <a:pt x="1115068" y="2281238"/>
                    <a:pt x="1127768" y="2085975"/>
                  </a:cubicBezTo>
                  <a:lnTo>
                    <a:pt x="946793" y="1640681"/>
                  </a:lnTo>
                  <a:lnTo>
                    <a:pt x="859878" y="1462088"/>
                  </a:lnTo>
                  <a:lnTo>
                    <a:pt x="784868" y="2143125"/>
                  </a:lnTo>
                  <a:lnTo>
                    <a:pt x="940839" y="2565797"/>
                  </a:lnTo>
                  <a:lnTo>
                    <a:pt x="981321" y="2778919"/>
                  </a:lnTo>
                  <a:lnTo>
                    <a:pt x="1068236" y="2896791"/>
                  </a:lnTo>
                  <a:cubicBezTo>
                    <a:pt x="1069427" y="2960688"/>
                    <a:pt x="1068236" y="2971007"/>
                    <a:pt x="1069427" y="3034904"/>
                  </a:cubicBezTo>
                  <a:lnTo>
                    <a:pt x="1039662" y="3155156"/>
                  </a:lnTo>
                  <a:lnTo>
                    <a:pt x="808680" y="3183731"/>
                  </a:lnTo>
                  <a:lnTo>
                    <a:pt x="749149" y="3074195"/>
                  </a:lnTo>
                  <a:lnTo>
                    <a:pt x="827730" y="2947988"/>
                  </a:lnTo>
                  <a:lnTo>
                    <a:pt x="903930" y="2957513"/>
                  </a:lnTo>
                  <a:lnTo>
                    <a:pt x="913455" y="2909888"/>
                  </a:lnTo>
                  <a:cubicBezTo>
                    <a:pt x="867815" y="2811860"/>
                    <a:pt x="813840" y="2732882"/>
                    <a:pt x="776534" y="2615804"/>
                  </a:cubicBezTo>
                  <a:cubicBezTo>
                    <a:pt x="734861" y="2455467"/>
                    <a:pt x="676521" y="2335609"/>
                    <a:pt x="626514" y="2195512"/>
                  </a:cubicBezTo>
                  <a:cubicBezTo>
                    <a:pt x="613020" y="1921668"/>
                    <a:pt x="620958" y="1662113"/>
                    <a:pt x="618180" y="1395413"/>
                  </a:cubicBezTo>
                  <a:lnTo>
                    <a:pt x="543171" y="1590675"/>
                  </a:lnTo>
                  <a:cubicBezTo>
                    <a:pt x="501499" y="1627584"/>
                    <a:pt x="490784" y="1651398"/>
                    <a:pt x="397915" y="1710928"/>
                  </a:cubicBezTo>
                  <a:cubicBezTo>
                    <a:pt x="338780" y="1754187"/>
                    <a:pt x="259405" y="1798639"/>
                    <a:pt x="178839" y="1877616"/>
                  </a:cubicBezTo>
                  <a:cubicBezTo>
                    <a:pt x="169711" y="1912144"/>
                    <a:pt x="159194" y="1931392"/>
                    <a:pt x="151455" y="1981200"/>
                  </a:cubicBezTo>
                  <a:cubicBezTo>
                    <a:pt x="143716" y="2031008"/>
                    <a:pt x="138755" y="2111375"/>
                    <a:pt x="132405" y="2176463"/>
                  </a:cubicBezTo>
                  <a:lnTo>
                    <a:pt x="141930" y="2260998"/>
                  </a:lnTo>
                  <a:cubicBezTo>
                    <a:pt x="73668" y="2228851"/>
                    <a:pt x="62555" y="2172891"/>
                    <a:pt x="22868" y="2128838"/>
                  </a:cubicBezTo>
                  <a:cubicBezTo>
                    <a:pt x="15724" y="2034382"/>
                    <a:pt x="-5707" y="1975644"/>
                    <a:pt x="1437" y="1845469"/>
                  </a:cubicBezTo>
                  <a:cubicBezTo>
                    <a:pt x="41918" y="1710531"/>
                    <a:pt x="160980" y="1568451"/>
                    <a:pt x="91924" y="1585913"/>
                  </a:cubicBezTo>
                  <a:cubicBezTo>
                    <a:pt x="90336" y="1477962"/>
                    <a:pt x="181618" y="1422400"/>
                    <a:pt x="230037" y="1345406"/>
                  </a:cubicBezTo>
                  <a:cubicBezTo>
                    <a:pt x="460224" y="1237457"/>
                    <a:pt x="454668" y="1227137"/>
                    <a:pt x="565793" y="1152525"/>
                  </a:cubicBezTo>
                  <a:lnTo>
                    <a:pt x="584843" y="990600"/>
                  </a:lnTo>
                  <a:lnTo>
                    <a:pt x="565793" y="758428"/>
                  </a:lnTo>
                  <a:cubicBezTo>
                    <a:pt x="654692" y="596503"/>
                    <a:pt x="657868" y="517923"/>
                    <a:pt x="694380" y="400051"/>
                  </a:cubicBezTo>
                  <a:cubicBezTo>
                    <a:pt x="754308" y="311151"/>
                    <a:pt x="783280" y="216298"/>
                    <a:pt x="874164" y="133351"/>
                  </a:cubicBezTo>
                  <a:cubicBezTo>
                    <a:pt x="970208" y="41276"/>
                    <a:pt x="1026961" y="28971"/>
                    <a:pt x="1123005" y="0"/>
                  </a:cubicBezTo>
                  <a:cubicBezTo>
                    <a:pt x="1231352" y="25003"/>
                    <a:pt x="1270642" y="38100"/>
                    <a:pt x="1356367" y="66675"/>
                  </a:cubicBezTo>
                  <a:close/>
                </a:path>
              </a:pathLst>
            </a:custGeom>
            <a:gradFill flip="none" rotWithShape="1">
              <a:gsLst>
                <a:gs pos="45000">
                  <a:srgbClr val="FFD85B"/>
                </a:gs>
                <a:gs pos="100000">
                  <a:srgbClr val="C000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4A1E7C55-80BE-4955-8102-2A1C928C5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6764" y="838619"/>
              <a:ext cx="2271879" cy="6237239"/>
            </a:xfrm>
            <a:prstGeom prst="rect">
              <a:avLst/>
            </a:prstGeom>
          </p:spPr>
        </p:pic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749D48A-EE13-4253-BB07-BF1CAA23150F}"/>
              </a:ext>
            </a:extLst>
          </p:cNvPr>
          <p:cNvGrpSpPr/>
          <p:nvPr/>
        </p:nvGrpSpPr>
        <p:grpSpPr>
          <a:xfrm>
            <a:off x="4054123" y="893836"/>
            <a:ext cx="5296688" cy="2071542"/>
            <a:chOff x="4054123" y="893836"/>
            <a:chExt cx="5296688" cy="2071542"/>
          </a:xfrm>
        </p:grpSpPr>
        <p:sp>
          <p:nvSpPr>
            <p:cNvPr id="35" name="Strzałka: w prawo 34">
              <a:extLst>
                <a:ext uri="{FF2B5EF4-FFF2-40B4-BE49-F238E27FC236}">
                  <a16:creationId xmlns:a16="http://schemas.microsoft.com/office/drawing/2014/main" id="{FAC4B895-BBBA-41C8-979D-0B37AFA4C30D}"/>
                </a:ext>
              </a:extLst>
            </p:cNvPr>
            <p:cNvSpPr/>
            <p:nvPr/>
          </p:nvSpPr>
          <p:spPr>
            <a:xfrm rot="10800000">
              <a:off x="4054123" y="893836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00486C"/>
                </a:solidFill>
              </a:endParaRPr>
            </a:p>
          </p:txBody>
        </p:sp>
        <p:sp>
          <p:nvSpPr>
            <p:cNvPr id="36" name="Strzałka: w prawo 35">
              <a:extLst>
                <a:ext uri="{FF2B5EF4-FFF2-40B4-BE49-F238E27FC236}">
                  <a16:creationId xmlns:a16="http://schemas.microsoft.com/office/drawing/2014/main" id="{1F9451A9-C1D0-4D99-9AD2-56A5361D9D12}"/>
                </a:ext>
              </a:extLst>
            </p:cNvPr>
            <p:cNvSpPr/>
            <p:nvPr/>
          </p:nvSpPr>
          <p:spPr>
            <a:xfrm>
              <a:off x="4257317" y="2029274"/>
              <a:ext cx="5093494" cy="936104"/>
            </a:xfrm>
            <a:prstGeom prst="rightArrow">
              <a:avLst>
                <a:gd name="adj1" fmla="val 42595"/>
                <a:gd name="adj2" fmla="val 98053"/>
              </a:avLst>
            </a:prstGeom>
            <a:solidFill>
              <a:srgbClr val="207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00486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90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1"/>
</p:tagLst>
</file>

<file path=ppt/theme/theme1.xml><?xml version="1.0" encoding="utf-8"?>
<a:theme xmlns:a="http://schemas.openxmlformats.org/drawingml/2006/main" name="115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_xmlsignatures/_rels/origin.sigs.rels><?xml version="1.0" encoding="UTF-8" standalone="yes"?>
<Relationships xmlns="http://schemas.openxmlformats.org/package/2006/relationships"><Relationship Id="rId1" Type="http://schemas.openxmlformats.org/package/2006/relationships/digital-signature/signature" Target="sig1.xml"/></Relationships>
</file>

<file path=_xmlsignatures/sig1.xml><?xml version="1.0" encoding="utf-8"?>
<Signature xmlns="http://www.w3.org/2000/09/xmldsig#" Id="idPackageSignature">
  <SignedInfo>
    <CanonicalizationMethod Algorithm="http://www.w3.org/TR/2001/REC-xml-c14n-20010315"/>
    <SignatureMethod Algorithm="http://www.w3.org/2000/09/xmldsig#rsa-sha1"/>
    <Reference Type="http://www.w3.org/2000/09/xmldsig#Object" URI="#idPackageObject">
      <DigestMethod Algorithm="http://www.w3.org/2000/09/xmldsig#sha1"/>
      <DigestValue>wqDMY6uF9YjCklJIlgrZdPgqybQ=</DigestValue>
    </Reference>
    <Reference Type="http://www.w3.org/2000/09/xmldsig#Object" URI="#idOfficeObject">
      <DigestMethod Algorithm="http://www.w3.org/2000/09/xmldsig#sha1"/>
      <DigestValue>BxhxDeqJWkqjTrJd1NNh49R0EXA=</DigestValue>
    </Reference>
    <Reference Type="http://uri.etsi.org/01903#SignedProperties" URI="#idSignedProperties">
      <Transforms>
        <Transform Algorithm="http://www.w3.org/TR/2001/REC-xml-c14n-20010315"/>
      </Transforms>
      <DigestMethod Algorithm="http://www.w3.org/2000/09/xmldsig#sha1"/>
      <DigestValue>8dkrbzD3tPQFoRQa6D57/jSxgXM=</DigestValue>
    </Reference>
  </SignedInfo>
  <SignatureValue>VcavUqpx87bqYv3pbo/B4PGbThNEU8SjTk1Ctlb2Wbsraa8gbT1TXmysczU9ZQrmFl46WdeSVRby
zgGp3vGP4yIzr25zwHuIcalTW+4h3TW8RH7/KZjvDMdqvkdH2xdoYhr/uEI96WHLMk/nzE9YADyM
fRF/nlQcWt7YJGQZ21k=</SignatureValue>
  <KeyInfo>
    <X509Data>
      <X509Certificate>MIICLDCCAZWgAwIBAgIQgntFDEwi2ppNdHMPF4SzBDANBgkqhkiG9w0BAQUFADAfMR0wGwYDVQQDHhQAdgBpAEAAVABvAHIAMgAwADEAOTAeFw0xNzEyMzEyMjAwMDBaFw0yMzEyMzEyMjAwMDBaMB8xHTAbBgNVBAMeFAB2AGkAQABUAG8AcgAyADAAMQA5MIGfMA0GCSqGSIb3DQEBAQUAA4GNADCBiQKBgQDNhSX9NnFBhhXt6S/dKDVug+2VA/5Ka87ntMQcAFqWaL6vqLAL+ZQPuC2GJpUSMECNbeHFCx/pgVj2y/icW8+0ydPA8GLXOq1PSsew3dbGuCQlBcfpK4hphx99zwwIR5+E2BpMbjqz/rXTCPbQlg1YwUUzc00gi0oTh9VjxDPPSQIDAQABo2kwZzATBgNVHSUEDDAKBggrBgEFBQcDAzBQBgNVHQEESTBHgBCxAzkklA5Si9vMA4a8UAgFoSEwHzEdMBsGA1UEAx4UAHYAaQBAAFQAbwByADIAMAAxADmCEIJ7RQxMItqaTXRzDxeEswQwDQYJKoZIhvcNAQEFBQADgYEASuB8hiTN6gDOh+XziAxucCVQPW4r1llCMzU2TMPThOP3QoqA4W0k/9w+Gw2akf6jCzcrY5iyrZzV+ch+JnYBiEms/XDCmPRSk+6dFdB1lOe6tQZZLAtZLbmsc61F1nUECAK2bnkiRyeRWuddTTSQMMYZw25HhWfZSYQH77N2yJQ=</X509Certificate>
    </X509Data>
  </KeyInfo>
  <Object Id="idPackageObject">
    <Manifest>
      <Reference URI="/_rels/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zU3xVjYU7a1ax8o9OQBgdxm5bvU=</DigestValue>
      </Reference>
      <Reference URI="/ppt/_rels/presentation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6"/>
            <mdssi:RelationshipReference xmlns:mdssi="http://schemas.openxmlformats.org/package/2006/digital-signature" SourceId="rId20"/>
            <mdssi:RelationshipReference xmlns:mdssi="http://schemas.openxmlformats.org/package/2006/digital-signature" SourceId="rId1"/>
            <mdssi:RelationshipReference xmlns:mdssi="http://schemas.openxmlformats.org/package/2006/digital-signature" SourceId="rId6"/>
            <mdssi:RelationshipReference xmlns:mdssi="http://schemas.openxmlformats.org/package/2006/digital-signature" SourceId="rId11"/>
            <mdssi:RelationshipReference xmlns:mdssi="http://schemas.openxmlformats.org/package/2006/digital-signature" SourceId="rId24"/>
            <mdssi:RelationshipReference xmlns:mdssi="http://schemas.openxmlformats.org/package/2006/digital-signature" SourceId="rId5"/>
            <mdssi:RelationshipReference xmlns:mdssi="http://schemas.openxmlformats.org/package/2006/digital-signature" SourceId="rId15"/>
            <mdssi:RelationshipReference xmlns:mdssi="http://schemas.openxmlformats.org/package/2006/digital-signature" SourceId="rId23"/>
            <mdssi:RelationshipReference xmlns:mdssi="http://schemas.openxmlformats.org/package/2006/digital-signature" SourceId="rId10"/>
            <mdssi:RelationshipReference xmlns:mdssi="http://schemas.openxmlformats.org/package/2006/digital-signature" SourceId="rId19"/>
            <mdssi:RelationshipReference xmlns:mdssi="http://schemas.openxmlformats.org/package/2006/digital-signature" SourceId="rId4"/>
            <mdssi:RelationshipReference xmlns:mdssi="http://schemas.openxmlformats.org/package/2006/digital-signature" SourceId="rId9"/>
            <mdssi:RelationshipReference xmlns:mdssi="http://schemas.openxmlformats.org/package/2006/digital-signature" SourceId="rId14"/>
            <mdssi:RelationshipReference xmlns:mdssi="http://schemas.openxmlformats.org/package/2006/digital-signature" SourceId="rId22"/>
            <mdssi:RelationshipReference xmlns:mdssi="http://schemas.openxmlformats.org/package/2006/digital-signature" SourceId="rId27"/>
            <mdssi:RelationshipReference xmlns:mdssi="http://schemas.openxmlformats.org/package/2006/digital-signature" SourceId="rId8"/>
            <mdssi:RelationshipReference xmlns:mdssi="http://schemas.openxmlformats.org/package/2006/digital-signature" SourceId="rId13"/>
            <mdssi:RelationshipReference xmlns:mdssi="http://schemas.openxmlformats.org/package/2006/digital-signature" SourceId="rId18"/>
            <mdssi:RelationshipReference xmlns:mdssi="http://schemas.openxmlformats.org/package/2006/digital-signature" SourceId="rId26"/>
            <mdssi:RelationshipReference xmlns:mdssi="http://schemas.openxmlformats.org/package/2006/digital-signature" SourceId="rId3"/>
            <mdssi:RelationshipReference xmlns:mdssi="http://schemas.openxmlformats.org/package/2006/digital-signature" SourceId="rId21"/>
            <mdssi:RelationshipReference xmlns:mdssi="http://schemas.openxmlformats.org/package/2006/digital-signature" SourceId="rId7"/>
            <mdssi:RelationshipReference xmlns:mdssi="http://schemas.openxmlformats.org/package/2006/digital-signature" SourceId="rId12"/>
            <mdssi:RelationshipReference xmlns:mdssi="http://schemas.openxmlformats.org/package/2006/digital-signature" SourceId="rId17"/>
            <mdssi:RelationshipReference xmlns:mdssi="http://schemas.openxmlformats.org/package/2006/digital-signature" SourceId="rId25"/>
          </Transform>
          <Transform Algorithm="http://www.w3.org/TR/2001/REC-xml-c14n-20010315"/>
        </Transforms>
        <DigestMethod Algorithm="http://www.w3.org/2000/09/xmldsig#sha1"/>
        <DigestValue>hXW+FWOSwzQzWD503ANczcP9R4o=</DigestValue>
      </Reference>
      <Reference URI="/ppt/fonts/font1.fntdata?ContentType=application/x-fontdata">
        <DigestMethod Algorithm="http://www.w3.org/2000/09/xmldsig#sha1"/>
        <DigestValue>PJ+yClXgAM3Q3WR2drpy+zdvnz4=</DigestValue>
      </Reference>
      <Reference URI="/ppt/fonts/font2.fntdata?ContentType=application/x-fontdata">
        <DigestMethod Algorithm="http://www.w3.org/2000/09/xmldsig#sha1"/>
        <DigestValue>cvxqY6qFRzojt3jm4D3aTfHiR78=</DigestValue>
      </Reference>
      <Reference URI="/ppt/fonts/font3.fntdata?ContentType=application/x-fontdata">
        <DigestMethod Algorithm="http://www.w3.org/2000/09/xmldsig#sha1"/>
        <DigestValue>T+KhWJxOP9wo/jRSzry8KPBqNqA=</DigestValue>
      </Reference>
      <Reference URI="/ppt/fonts/font4.fntdata?ContentType=application/x-fontdata">
        <DigestMethod Algorithm="http://www.w3.org/2000/09/xmldsig#sha1"/>
        <DigestValue>02+TabBTA8C9wbH3OGLkAzkK2PY=</DigestValue>
      </Reference>
      <Reference URI="/ppt/handoutMasters/_rels/handout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OdhT0K1k8Q08a7bRarF9Zp2L0MQ=</DigestValue>
      </Reference>
      <Reference URI="/ppt/handoutMasters/handoutMaster1.xml?ContentType=application/vnd.openxmlformats-officedocument.presentationml.handoutMaster+xml">
        <DigestMethod Algorithm="http://www.w3.org/2000/09/xmldsig#sha1"/>
        <DigestValue>L5gO3EGPziNcc1hxk8LYCWrGGnM=</DigestValue>
      </Reference>
      <Reference URI="/ppt/media/image1.jpg?ContentType=image/jpeg">
        <DigestMethod Algorithm="http://www.w3.org/2000/09/xmldsig#sha1"/>
        <DigestValue>7BeAqBzLuggF8UEgjuLDgCfgOEk=</DigestValue>
      </Reference>
      <Reference URI="/ppt/media/image2.png?ContentType=image/png">
        <DigestMethod Algorithm="http://www.w3.org/2000/09/xmldsig#sha1"/>
        <DigestValue>gUJ6mIb415YllYuTPPa7WZBVZPY=</DigestValue>
      </Reference>
      <Reference URI="/ppt/media/image3.png?ContentType=image/png">
        <DigestMethod Algorithm="http://www.w3.org/2000/09/xmldsig#sha1"/>
        <DigestValue>Qq7ze7kFku0vMhOfZYPII5Syr5Q=</DigestValue>
      </Reference>
      <Reference URI="/ppt/media/image4.png?ContentType=image/png">
        <DigestMethod Algorithm="http://www.w3.org/2000/09/xmldsig#sha1"/>
        <DigestValue>T3QgrnAWk360Ys0ZsABhBKhOKnE=</DigestValue>
      </Reference>
      <Reference URI="/ppt/media/image5.png?ContentType=image/png">
        <DigestMethod Algorithm="http://www.w3.org/2000/09/xmldsig#sha1"/>
        <DigestValue>fCQ0i4MAwliM0m+qhKixgpQX8/g=</DigestValue>
      </Reference>
      <Reference URI="/ppt/media/image6.png?ContentType=image/png">
        <DigestMethod Algorithm="http://www.w3.org/2000/09/xmldsig#sha1"/>
        <DigestValue>0WONauCNu7938rbNKbnV7vBozTE=</DigestValue>
      </Reference>
      <Reference URI="/ppt/media/image7.png?ContentType=image/png">
        <DigestMethod Algorithm="http://www.w3.org/2000/09/xmldsig#sha1"/>
        <DigestValue>Xz4/xTm9UEDbrR4vcSBA4D2ppjU=</DigestValue>
      </Reference>
      <Reference URI="/ppt/media/image8.png?ContentType=image/png">
        <DigestMethod Algorithm="http://www.w3.org/2000/09/xmldsig#sha1"/>
        <DigestValue>LzAHuWKmfTwUE5yhpxWydeWs8og=</DigestValue>
      </Reference>
      <Reference URI="/ppt/media/image9.jpg?ContentType=image/jpeg">
        <DigestMethod Algorithm="http://www.w3.org/2000/09/xmldsig#sha1"/>
        <DigestValue>SRqZqnJ5F52hRF9cZcxlYOzsbxI=</DigestValue>
      </Reference>
      <Reference URI="/ppt/media/media1.mp4?ContentType=video/mp4">
        <DigestMethod Algorithm="http://www.w3.org/2000/09/xmldsig#sha1"/>
        <DigestValue>49njBo557BNVHhiU/WASslhTO+4=</DigestValue>
      </Reference>
      <Reference URI="/ppt/media/media2.mp4?ContentType=video/mp4">
        <DigestMethod Algorithm="http://www.w3.org/2000/09/xmldsig#sha1"/>
        <DigestValue>sualFLAbVQHGrtAE4/A+3En+WWw=</DigestValue>
      </Reference>
      <Reference URI="/ppt/notesMasters/_rels/notes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UK+aZXLskzfb720BpdJb+pH62O8=</DigestValue>
      </Reference>
      <Reference URI="/ppt/notesMasters/notesMaster1.xml?ContentType=application/vnd.openxmlformats-officedocument.presentationml.notesMaster+xml">
        <DigestMethod Algorithm="http://www.w3.org/2000/09/xmldsig#sha1"/>
        <DigestValue>5icn+KkgS/fIr1cXpckrgswM9/4=</DigestValue>
      </Reference>
      <Reference URI="/ppt/notesSlides/_rels/notes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D2SZAp7tlKppj04fD6A9+/cpiBo=</DigestValue>
      </Reference>
      <Reference URI="/ppt/notesSlides/notesSlide1.xml?ContentType=application/vnd.openxmlformats-officedocument.presentationml.notesSlide+xml">
        <DigestMethod Algorithm="http://www.w3.org/2000/09/xmldsig#sha1"/>
        <DigestValue>xU1DclNiZ654VP4TF1todm8RVcw=</DigestValue>
      </Reference>
      <Reference URI="/ppt/presentation.xml?ContentType=application/vnd.openxmlformats-officedocument.presentationml.presentation.main+xml">
        <DigestMethod Algorithm="http://www.w3.org/2000/09/xmldsig#sha1"/>
        <DigestValue>ksx+pxbjy+eTXwNmCpgTpybk1ro=</DigestValue>
      </Reference>
      <Reference URI="/ppt/presProps.xml?ContentType=application/vnd.openxmlformats-officedocument.presentationml.presProps+xml">
        <DigestMethod Algorithm="http://www.w3.org/2000/09/xmldsig#sha1"/>
        <DigestValue>YzqT+R3fb5nY0BSUcpqrp3COENk=</DigestValue>
      </Reference>
      <Reference URI="/ppt/slideLayouts/_rels/slideLayout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dYByJLKRFpilzHfDpCCztlNdVng=</DigestValue>
      </Reference>
      <Reference URI="/ppt/slideLayouts/slideLayout1.xml?ContentType=application/vnd.openxmlformats-officedocument.presentationml.slideLayout+xml">
        <DigestMethod Algorithm="http://www.w3.org/2000/09/xmldsig#sha1"/>
        <DigestValue>/YiXSKt5v6z8h6kuiSrux+0H+u8=</DigestValue>
      </Reference>
      <Reference URI="/ppt/slideMasters/_rels/slideMaster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b3WY3fEFZHafSYz8uM/daNu+4E0=</DigestValue>
      </Reference>
      <Reference URI="/ppt/slideMasters/slideMaster1.xml?ContentType=application/vnd.openxmlformats-officedocument.presentationml.slideMaster+xml">
        <DigestMethod Algorithm="http://www.w3.org/2000/09/xmldsig#sha1"/>
        <DigestValue>ueEtrdJ1HyKCOZtMgyropGlwfj4=</DigestValue>
      </Reference>
      <Reference URI="/ppt/slides/_rels/slide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5vQ670bckdEUSEhSrXflm5o5ch4=</DigestValue>
      </Reference>
      <Reference URI="/ppt/slides/_rels/slide10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Y4xwN4sffvEqfZ8Jv9at7OGSPhE=</DigestValue>
      </Reference>
      <Reference URI="/ppt/slides/_rels/slide11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QuQnEfaUq4ygYaIlVQmjoMROYuc=</DigestValue>
      </Reference>
      <Reference URI="/ppt/slides/_rels/slide1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iCQmYQ3sBlETEHM9sw1wF6luL9w=</DigestValue>
      </Reference>
      <Reference URI="/ppt/slides/_rels/slide1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Y4xwN4sffvEqfZ8Jv9at7OGSPhE=</DigestValue>
      </Reference>
      <Reference URI="/ppt/slides/_rels/slide1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3WjqpZt89QMmTEhcFqgf9boAECk=</DigestValue>
      </Reference>
      <Reference URI="/ppt/slides/_rels/slide1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3WjqpZt89QMmTEhcFqgf9boAECk=</DigestValue>
      </Reference>
      <Reference URI="/ppt/slides/_rels/slide1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aLaP6AGxv0w55AmR03KGEp8EJ10=</DigestValue>
      </Reference>
      <Reference URI="/ppt/slides/_rels/slide2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5vQ670bckdEUSEhSrXflm5o5ch4=</DigestValue>
      </Reference>
      <Reference URI="/ppt/slides/_rels/slide3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3WjqpZt89QMmTEhcFqgf9boAECk=</DigestValue>
      </Reference>
      <Reference URI="/ppt/slides/_rels/slide4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3WjqpZt89QMmTEhcFqgf9boAECk=</DigestValue>
      </Reference>
      <Reference URI="/ppt/slides/_rels/slide5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4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7YwGdDGI0bp93llK2cPG3dwliKo=</DigestValue>
      </Reference>
      <Reference URI="/ppt/slides/_rels/slide6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4"/>
          </Transform>
          <Transform Algorithm="http://www.w3.org/TR/2001/REC-xml-c14n-20010315"/>
        </Transforms>
        <DigestMethod Algorithm="http://www.w3.org/2000/09/xmldsig#sha1"/>
        <DigestValue>e3ir/8YyU0gOi/s4ccOj1FZKnnA=</DigestValue>
      </Reference>
      <Reference URI="/ppt/slides/_rels/slide7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</Transform>
          <Transform Algorithm="http://www.w3.org/TR/2001/REC-xml-c14n-20010315"/>
        </Transforms>
        <DigestMethod Algorithm="http://www.w3.org/2000/09/xmldsig#sha1"/>
        <DigestValue>3WjqpZt89QMmTEhcFqgf9boAECk=</DigestValue>
      </Reference>
      <Reference URI="/ppt/slides/_rels/slide8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1"/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</Transform>
          <Transform Algorithm="http://www.w3.org/TR/2001/REC-xml-c14n-20010315"/>
        </Transforms>
        <DigestMethod Algorithm="http://www.w3.org/2000/09/xmldsig#sha1"/>
        <DigestValue>3WjqpZt89QMmTEhcFqgf9boAECk=</DigestValue>
      </Reference>
      <Reference URI="/ppt/slides/_rels/slide9.xml.rels?ContentType=application/vnd.openxmlformats-package.relationships+xml">
        <Transforms>
          <Transform Algorithm="http://schemas.openxmlformats.org/package/2006/RelationshipTransform">
            <mdssi:RelationshipReference xmlns:mdssi="http://schemas.openxmlformats.org/package/2006/digital-signature" SourceId="rId3"/>
            <mdssi:RelationshipReference xmlns:mdssi="http://schemas.openxmlformats.org/package/2006/digital-signature" SourceId="rId2"/>
            <mdssi:RelationshipReference xmlns:mdssi="http://schemas.openxmlformats.org/package/2006/digital-signature" SourceId="rId1"/>
          </Transform>
          <Transform Algorithm="http://www.w3.org/TR/2001/REC-xml-c14n-20010315"/>
        </Transforms>
        <DigestMethod Algorithm="http://www.w3.org/2000/09/xmldsig#sha1"/>
        <DigestValue>3WjqpZt89QMmTEhcFqgf9boAECk=</DigestValue>
      </Reference>
      <Reference URI="/ppt/slides/slide1.xml?ContentType=application/vnd.openxmlformats-officedocument.presentationml.slide+xml">
        <DigestMethod Algorithm="http://www.w3.org/2000/09/xmldsig#sha1"/>
        <DigestValue>WOy3HxkvR7mNOhvI5ww61N7ntR4=</DigestValue>
      </Reference>
      <Reference URI="/ppt/slides/slide10.xml?ContentType=application/vnd.openxmlformats-officedocument.presentationml.slide+xml">
        <DigestMethod Algorithm="http://www.w3.org/2000/09/xmldsig#sha1"/>
        <DigestValue>qh4vQWQLcauf9Nfcbw1GKFz8F0c=</DigestValue>
      </Reference>
      <Reference URI="/ppt/slides/slide11.xml?ContentType=application/vnd.openxmlformats-officedocument.presentationml.slide+xml">
        <DigestMethod Algorithm="http://www.w3.org/2000/09/xmldsig#sha1"/>
        <DigestValue>D9yRkd82fWk9f0RwbVugcegJrSI=</DigestValue>
      </Reference>
      <Reference URI="/ppt/slides/slide12.xml?ContentType=application/vnd.openxmlformats-officedocument.presentationml.slide+xml">
        <DigestMethod Algorithm="http://www.w3.org/2000/09/xmldsig#sha1"/>
        <DigestValue>7tndIHcjDe34DVtisIGMZtUime8=</DigestValue>
      </Reference>
      <Reference URI="/ppt/slides/slide13.xml?ContentType=application/vnd.openxmlformats-officedocument.presentationml.slide+xml">
        <DigestMethod Algorithm="http://www.w3.org/2000/09/xmldsig#sha1"/>
        <DigestValue>wf8xrHFxrDNtg13u4iNWQgOTEaI=</DigestValue>
      </Reference>
      <Reference URI="/ppt/slides/slide14.xml?ContentType=application/vnd.openxmlformats-officedocument.presentationml.slide+xml">
        <DigestMethod Algorithm="http://www.w3.org/2000/09/xmldsig#sha1"/>
        <DigestValue>3zYcQq4L851jQ+6W5nJvrFIM/SA=</DigestValue>
      </Reference>
      <Reference URI="/ppt/slides/slide15.xml?ContentType=application/vnd.openxmlformats-officedocument.presentationml.slide+xml">
        <DigestMethod Algorithm="http://www.w3.org/2000/09/xmldsig#sha1"/>
        <DigestValue>nJ77kLsE0IAn59Mb81QOFq2le0E=</DigestValue>
      </Reference>
      <Reference URI="/ppt/slides/slide16.xml?ContentType=application/vnd.openxmlformats-officedocument.presentationml.slide+xml">
        <DigestMethod Algorithm="http://www.w3.org/2000/09/xmldsig#sha1"/>
        <DigestValue>p1di9ouw2in8U8db8/GZxzHffWs=</DigestValue>
      </Reference>
      <Reference URI="/ppt/slides/slide2.xml?ContentType=application/vnd.openxmlformats-officedocument.presentationml.slide+xml">
        <DigestMethod Algorithm="http://www.w3.org/2000/09/xmldsig#sha1"/>
        <DigestValue>4Tdx/RK0XiNC9XeXM4qHlJclsXA=</DigestValue>
      </Reference>
      <Reference URI="/ppt/slides/slide3.xml?ContentType=application/vnd.openxmlformats-officedocument.presentationml.slide+xml">
        <DigestMethod Algorithm="http://www.w3.org/2000/09/xmldsig#sha1"/>
        <DigestValue>kV6/52jqDq8hJ6iTcVl+jW5wmdw=</DigestValue>
      </Reference>
      <Reference URI="/ppt/slides/slide4.xml?ContentType=application/vnd.openxmlformats-officedocument.presentationml.slide+xml">
        <DigestMethod Algorithm="http://www.w3.org/2000/09/xmldsig#sha1"/>
        <DigestValue>dNw/S5MI4i0T4t8RkBdTvlz0W5Q=</DigestValue>
      </Reference>
      <Reference URI="/ppt/slides/slide5.xml?ContentType=application/vnd.openxmlformats-officedocument.presentationml.slide+xml">
        <DigestMethod Algorithm="http://www.w3.org/2000/09/xmldsig#sha1"/>
        <DigestValue>Qf1y0rMW6uIk1o3ndEjuZaEbQaM=</DigestValue>
      </Reference>
      <Reference URI="/ppt/slides/slide6.xml?ContentType=application/vnd.openxmlformats-officedocument.presentationml.slide+xml">
        <DigestMethod Algorithm="http://www.w3.org/2000/09/xmldsig#sha1"/>
        <DigestValue>wHaD0lsJA+bnX4wV9Ncb3NM55JU=</DigestValue>
      </Reference>
      <Reference URI="/ppt/slides/slide7.xml?ContentType=application/vnd.openxmlformats-officedocument.presentationml.slide+xml">
        <DigestMethod Algorithm="http://www.w3.org/2000/09/xmldsig#sha1"/>
        <DigestValue>99MzEER8YJIOCgynFNMBxGbt7cc=</DigestValue>
      </Reference>
      <Reference URI="/ppt/slides/slide8.xml?ContentType=application/vnd.openxmlformats-officedocument.presentationml.slide+xml">
        <DigestMethod Algorithm="http://www.w3.org/2000/09/xmldsig#sha1"/>
        <DigestValue>vNRvJWJUmH6FjV2cnCAYAQru9Vk=</DigestValue>
      </Reference>
      <Reference URI="/ppt/slides/slide9.xml?ContentType=application/vnd.openxmlformats-officedocument.presentationml.slide+xml">
        <DigestMethod Algorithm="http://www.w3.org/2000/09/xmldsig#sha1"/>
        <DigestValue>9qAYb2B2r+UgyOqBTQGwunUd2Ic=</DigestValue>
      </Reference>
      <Reference URI="/ppt/tableStyles.xml?ContentType=application/vnd.openxmlformats-officedocument.presentationml.tableStyles+xml">
        <DigestMethod Algorithm="http://www.w3.org/2000/09/xmldsig#sha1"/>
        <DigestValue>Sb/RPtAhmbAEvwoBmllvEndY2SY=</DigestValue>
      </Reference>
      <Reference URI="/ppt/tags/tag1.xml?ContentType=application/vnd.openxmlformats-officedocument.presentationml.tags+xml">
        <DigestMethod Algorithm="http://www.w3.org/2000/09/xmldsig#sha1"/>
        <DigestValue>G+hmZtXmAq/syKyKCT7RKZEKN3Y=</DigestValue>
      </Reference>
      <Reference URI="/ppt/theme/theme1.xml?ContentType=application/vnd.openxmlformats-officedocument.theme+xml">
        <DigestMethod Algorithm="http://www.w3.org/2000/09/xmldsig#sha1"/>
        <DigestValue>f5j4SKTF6OS7H9ZqGYFn9Zn6xI4=</DigestValue>
      </Reference>
      <Reference URI="/ppt/theme/theme2.xml?ContentType=application/vnd.openxmlformats-officedocument.theme+xml">
        <DigestMethod Algorithm="http://www.w3.org/2000/09/xmldsig#sha1"/>
        <DigestValue>bvRDBItsfEniTezz2ybAMy6FOSI=</DigestValue>
      </Reference>
      <Reference URI="/ppt/theme/theme3.xml?ContentType=application/vnd.openxmlformats-officedocument.theme+xml">
        <DigestMethod Algorithm="http://www.w3.org/2000/09/xmldsig#sha1"/>
        <DigestValue>uvGYCL2Ps2o/Fd38GkTVVXqSMsg=</DigestValue>
      </Reference>
      <Reference URI="/ppt/viewProps.xml?ContentType=application/vnd.openxmlformats-officedocument.presentationml.viewProps+xml">
        <DigestMethod Algorithm="http://www.w3.org/2000/09/xmldsig#sha1"/>
        <DigestValue>BeYcY6wIxDFMJ2QUsT0KpyqEQyk=</DigestValue>
      </Reference>
    </Manifest>
    <SignatureProperties>
      <SignatureProperty Id="idSignatureTime" Target="#idPackageSignature">
        <mdssi:SignatureTime xmlns:mdssi="http://schemas.openxmlformats.org/package/2006/digital-signature">
          <mdssi:Format>YYYY-MM-DDThh:mm:ssTZD</mdssi:Format>
          <mdssi:Value>2018-12-13T12:45:49Z</mdssi:Value>
        </mdssi:SignatureTime>
      </SignatureProperty>
    </SignatureProperties>
  </Object>
  <Object Id="idOfficeObject">
    <SignatureProperties>
      <SignatureProperty Id="idOfficeV1Details" Target="#idPackageSignature">
        <SignatureInfoV1 xmlns="http://schemas.microsoft.com/office/2006/digsig">
          <SetupID/>
          <SignatureText/>
          <SignatureImage/>
          <SignatureComments/>
          <WindowsVersion>10.0</WindowsVersion>
          <OfficeVersion>16.0.11029/16</OfficeVersion>
          <ApplicationVersion>16.0.11029</ApplicationVersion>
          <Monitors>1</Monitors>
          <HorizontalResolution>1920</HorizontalResolution>
          <VerticalResolution>1200</VerticalResolution>
          <ColorDepth>32</ColorDepth>
          <SignatureProviderId>{00000000-0000-0000-0000-000000000000}</SignatureProviderId>
          <SignatureProviderUrl/>
          <SignatureProviderDetails>9</SignatureProviderDetails>
          <SignatureType>1</SignatureType>
        </SignatureInfoV1>
      </SignatureProperty>
    </SignatureProperties>
  </Object>
  <Object>
    <xd:QualifyingProperties xmlns:xd="http://uri.etsi.org/01903/v1.3.2#" Target="#idPackageSignature">
      <xd:SignedProperties Id="idSignedProperties">
        <xd:SignedSignatureProperties>
          <xd:SigningTime>2018-12-13T12:45:49Z</xd:SigningTime>
          <xd:SigningCertificate>
            <xd:Cert>
              <xd:CertDigest>
                <DigestMethod Algorithm="http://www.w3.org/2000/09/xmldsig#sha1"/>
                <DigestValue>wCcpsE3U4Fj7STZfECSGV78VlT4=</DigestValue>
              </xd:CertDigest>
              <xd:IssuerSerial>
                <X509IssuerName>CN=vi@Tor2019</X509IssuerName>
                <X509SerialNumber>173439692426202445958797660263631074052</X509SerialNumber>
              </xd:IssuerSerial>
            </xd:Cert>
          </xd:SigningCertificate>
          <xd:SignaturePolicyIdentifier>
            <xd:SignaturePolicyImplied/>
          </xd:SignaturePolicyIdentifier>
        </xd:SignedSignatureProperties>
      </xd:SignedProperties>
    </xd:QualifyingProperties>
  </Object>
</Signature>
</file>

<file path=docProps/app.xml><?xml version="1.0" encoding="utf-8"?>
<Properties xmlns="http://schemas.openxmlformats.org/officeDocument/2006/extended-properties" xmlns:vt="http://schemas.openxmlformats.org/officeDocument/2006/docPropsVTypes">
  <Template>ppt4A.tmp</Template>
  <TotalTime>0</TotalTime>
  <Words>101</Words>
  <Application>Microsoft Office PowerPoint</Application>
  <PresentationFormat>Niestandardowy</PresentationFormat>
  <Paragraphs>51</Paragraphs>
  <Slides>16</Slides>
  <Notes>1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Calibri</vt:lpstr>
      <vt:lpstr>Times New Roman</vt:lpstr>
      <vt:lpstr>Arial</vt:lpstr>
      <vt:lpstr>115_Projekt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2018-12-13T12:41:18Z</dcterms:created>
  <dcterms:modified xsi:type="dcterms:W3CDTF">2018-12-13T12:45:45Z</dcterms:modified>
</cp:coreProperties>
</file>