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igs" ContentType="application/vnd.openxmlformats-package.digital-signature-origin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_xmlsignatures/sig1.xml" ContentType="application/vnd.openxmlformats-package.digital-signature-xmlsignatur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package/2006/relationships/digital-signature/origin" Target="_xmlsignatures/origin.sigs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14" r:id="rId1"/>
  </p:sldMasterIdLst>
  <p:notesMasterIdLst>
    <p:notesMasterId r:id="rId12"/>
  </p:notesMasterIdLst>
  <p:sldIdLst>
    <p:sldId id="870" r:id="rId2"/>
    <p:sldId id="876" r:id="rId3"/>
    <p:sldId id="871" r:id="rId4"/>
    <p:sldId id="872" r:id="rId5"/>
    <p:sldId id="873" r:id="rId6"/>
    <p:sldId id="874" r:id="rId7"/>
    <p:sldId id="877" r:id="rId8"/>
    <p:sldId id="875" r:id="rId9"/>
    <p:sldId id="878" r:id="rId10"/>
    <p:sldId id="785" r:id="rId11"/>
  </p:sldIdLst>
  <p:sldSz cx="12798425" cy="7199313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8" userDrawn="1">
          <p15:clr>
            <a:srgbClr val="A4A3A4"/>
          </p15:clr>
        </p15:guide>
        <p15:guide id="2" pos="55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78D1"/>
    <a:srgbClr val="5EBBEA"/>
    <a:srgbClr val="0099FF"/>
    <a:srgbClr val="FF5050"/>
    <a:srgbClr val="FFFF32"/>
    <a:srgbClr val="20A5F7"/>
    <a:srgbClr val="66CCFF"/>
    <a:srgbClr val="FF3300"/>
    <a:srgbClr val="FF66FF"/>
    <a:srgbClr val="ECC3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17" autoAdjust="0"/>
    <p:restoredTop sz="94718" autoAdjust="0"/>
  </p:normalViewPr>
  <p:slideViewPr>
    <p:cSldViewPr showGuides="1">
      <p:cViewPr varScale="1">
        <p:scale>
          <a:sx n="94" d="100"/>
          <a:sy n="94" d="100"/>
        </p:scale>
        <p:origin x="154" y="86"/>
      </p:cViewPr>
      <p:guideLst>
        <p:guide orient="horz" pos="2268"/>
        <p:guide pos="559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06479-6E04-4840-A7EB-4A486291F962}" type="datetimeFigureOut">
              <a:rPr lang="pl-PL" smtClean="0"/>
              <a:t>13.12.2018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66F757-F3EB-4ADE-A65A-3270C449528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752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35723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701" kern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701" kern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38616D8-309D-44F8-869A-17BF40B11BFA}" type="slidenum">
              <a:rPr lang="pl-PL" sz="1701" kern="0" smtClean="0">
                <a:solidFill>
                  <a:srgbClr val="000000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pl-PL" sz="1701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860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9927" y="288306"/>
            <a:ext cx="11518582" cy="119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9927" y="1679841"/>
            <a:ext cx="11518582" cy="475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9921" y="6556041"/>
            <a:ext cx="2986299" cy="49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23"/>
            </a:lvl1pPr>
          </a:lstStyle>
          <a:p>
            <a:pPr eaLnBrk="1" hangingPunct="1">
              <a:defRPr/>
            </a:pPr>
            <a:endParaRPr 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2802" y="6556041"/>
            <a:ext cx="4052835" cy="49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323"/>
            </a:lvl1pPr>
          </a:lstStyle>
          <a:p>
            <a:pPr eaLnBrk="1" hangingPunct="1">
              <a:defRPr/>
            </a:pPr>
            <a:endParaRPr 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72205" y="6556041"/>
            <a:ext cx="2986299" cy="49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323"/>
            </a:lvl1pPr>
          </a:lstStyle>
          <a:p>
            <a:pPr eaLnBrk="1" hangingPunct="1"/>
            <a:fld id="{52227CFB-94D9-4604-B568-9EC9F87A7E4D}" type="slidenum">
              <a:rPr lang="pl-PL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‹#›</a:t>
            </a:fld>
            <a:endParaRPr 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978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5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5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5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5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58">
          <a:solidFill>
            <a:schemeClr val="tx2"/>
          </a:solidFill>
          <a:latin typeface="Arial" charset="0"/>
        </a:defRPr>
      </a:lvl5pPr>
      <a:lvl6pPr marL="431974" algn="ctr" rtl="0" fontAlgn="base">
        <a:spcBef>
          <a:spcPct val="0"/>
        </a:spcBef>
        <a:spcAft>
          <a:spcPct val="0"/>
        </a:spcAft>
        <a:defRPr sz="4158">
          <a:solidFill>
            <a:schemeClr val="tx2"/>
          </a:solidFill>
          <a:latin typeface="Arial" charset="0"/>
        </a:defRPr>
      </a:lvl6pPr>
      <a:lvl7pPr marL="863948" algn="ctr" rtl="0" fontAlgn="base">
        <a:spcBef>
          <a:spcPct val="0"/>
        </a:spcBef>
        <a:spcAft>
          <a:spcPct val="0"/>
        </a:spcAft>
        <a:defRPr sz="4158">
          <a:solidFill>
            <a:schemeClr val="tx2"/>
          </a:solidFill>
          <a:latin typeface="Arial" charset="0"/>
        </a:defRPr>
      </a:lvl7pPr>
      <a:lvl8pPr marL="1295923" algn="ctr" rtl="0" fontAlgn="base">
        <a:spcBef>
          <a:spcPct val="0"/>
        </a:spcBef>
        <a:spcAft>
          <a:spcPct val="0"/>
        </a:spcAft>
        <a:defRPr sz="4158">
          <a:solidFill>
            <a:schemeClr val="tx2"/>
          </a:solidFill>
          <a:latin typeface="Arial" charset="0"/>
        </a:defRPr>
      </a:lvl8pPr>
      <a:lvl9pPr marL="1727897" algn="ctr" rtl="0" fontAlgn="base">
        <a:spcBef>
          <a:spcPct val="0"/>
        </a:spcBef>
        <a:spcAft>
          <a:spcPct val="0"/>
        </a:spcAft>
        <a:defRPr sz="4158">
          <a:solidFill>
            <a:schemeClr val="tx2"/>
          </a:solidFill>
          <a:latin typeface="Arial" charset="0"/>
        </a:defRPr>
      </a:lvl9pPr>
    </p:titleStyle>
    <p:bodyStyle>
      <a:lvl1pPr marL="323980" indent="-323980" algn="l" rtl="0" eaLnBrk="0" fontAlgn="base" hangingPunct="0">
        <a:spcBef>
          <a:spcPct val="20000"/>
        </a:spcBef>
        <a:spcAft>
          <a:spcPct val="0"/>
        </a:spcAft>
        <a:buChar char="•"/>
        <a:defRPr sz="3023">
          <a:solidFill>
            <a:schemeClr val="tx1"/>
          </a:solidFill>
          <a:latin typeface="+mn-lt"/>
          <a:ea typeface="+mn-ea"/>
          <a:cs typeface="+mn-cs"/>
        </a:defRPr>
      </a:lvl1pPr>
      <a:lvl2pPr marL="701957" indent="-269984" algn="l" rtl="0" eaLnBrk="0" fontAlgn="base" hangingPunct="0">
        <a:spcBef>
          <a:spcPct val="20000"/>
        </a:spcBef>
        <a:spcAft>
          <a:spcPct val="0"/>
        </a:spcAft>
        <a:buChar char="–"/>
        <a:defRPr sz="2645">
          <a:solidFill>
            <a:schemeClr val="tx1"/>
          </a:solidFill>
          <a:latin typeface="+mn-lt"/>
        </a:defRPr>
      </a:lvl2pPr>
      <a:lvl3pPr marL="1079935" indent="-215987" algn="l" rtl="0" eaLnBrk="0" fontAlgn="base" hangingPunct="0">
        <a:spcBef>
          <a:spcPct val="20000"/>
        </a:spcBef>
        <a:spcAft>
          <a:spcPct val="0"/>
        </a:spcAft>
        <a:buChar char="•"/>
        <a:defRPr sz="2268">
          <a:solidFill>
            <a:schemeClr val="tx1"/>
          </a:solidFill>
          <a:latin typeface="+mn-lt"/>
        </a:defRPr>
      </a:lvl3pPr>
      <a:lvl4pPr marL="1511910" indent="-215987" algn="l" rtl="0" eaLnBrk="0" fontAlgn="base" hangingPunct="0">
        <a:spcBef>
          <a:spcPct val="20000"/>
        </a:spcBef>
        <a:spcAft>
          <a:spcPct val="0"/>
        </a:spcAft>
        <a:buChar char="–"/>
        <a:defRPr sz="1890">
          <a:solidFill>
            <a:schemeClr val="tx1"/>
          </a:solidFill>
          <a:latin typeface="+mn-lt"/>
        </a:defRPr>
      </a:lvl4pPr>
      <a:lvl5pPr marL="1943884" indent="-215987" algn="l" rtl="0" eaLnBrk="0" fontAlgn="base" hangingPunct="0">
        <a:spcBef>
          <a:spcPct val="20000"/>
        </a:spcBef>
        <a:spcAft>
          <a:spcPct val="0"/>
        </a:spcAft>
        <a:buChar char="»"/>
        <a:defRPr sz="1890">
          <a:solidFill>
            <a:schemeClr val="tx1"/>
          </a:solidFill>
          <a:latin typeface="+mn-lt"/>
        </a:defRPr>
      </a:lvl5pPr>
      <a:lvl6pPr marL="2375859" indent="-215987" algn="l" rtl="0" fontAlgn="base">
        <a:spcBef>
          <a:spcPct val="20000"/>
        </a:spcBef>
        <a:spcAft>
          <a:spcPct val="0"/>
        </a:spcAft>
        <a:buChar char="»"/>
        <a:defRPr sz="1890">
          <a:solidFill>
            <a:schemeClr val="tx1"/>
          </a:solidFill>
          <a:latin typeface="+mn-lt"/>
        </a:defRPr>
      </a:lvl6pPr>
      <a:lvl7pPr marL="2807832" indent="-215987" algn="l" rtl="0" fontAlgn="base">
        <a:spcBef>
          <a:spcPct val="20000"/>
        </a:spcBef>
        <a:spcAft>
          <a:spcPct val="0"/>
        </a:spcAft>
        <a:buChar char="»"/>
        <a:defRPr sz="1890">
          <a:solidFill>
            <a:schemeClr val="tx1"/>
          </a:solidFill>
          <a:latin typeface="+mn-lt"/>
        </a:defRPr>
      </a:lvl7pPr>
      <a:lvl8pPr marL="3239806" indent="-215987" algn="l" rtl="0" fontAlgn="base">
        <a:spcBef>
          <a:spcPct val="20000"/>
        </a:spcBef>
        <a:spcAft>
          <a:spcPct val="0"/>
        </a:spcAft>
        <a:buChar char="»"/>
        <a:defRPr sz="1890">
          <a:solidFill>
            <a:schemeClr val="tx1"/>
          </a:solidFill>
          <a:latin typeface="+mn-lt"/>
        </a:defRPr>
      </a:lvl8pPr>
      <a:lvl9pPr marL="3671781" indent="-215987" algn="l" rtl="0" fontAlgn="base">
        <a:spcBef>
          <a:spcPct val="20000"/>
        </a:spcBef>
        <a:spcAft>
          <a:spcPct val="0"/>
        </a:spcAft>
        <a:buChar char="»"/>
        <a:defRPr sz="189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86394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1974" algn="l" defTabSz="86394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3948" algn="l" defTabSz="86394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5923" algn="l" defTabSz="86394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7897" algn="l" defTabSz="86394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59871" algn="l" defTabSz="86394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1845" algn="l" defTabSz="86394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3819" algn="l" defTabSz="86394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5794" algn="l" defTabSz="86394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90ED8D86-8EA3-476A-9C36-11E51559B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38616D8-309D-44F8-869A-17BF40B11BFA}" type="slidenum">
              <a:rPr lang="pl-PL" sz="1701" kern="0" smtClean="0">
                <a:solidFill>
                  <a:schemeClr val="bg1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pl-PL" sz="1701" kern="0" dirty="0">
              <a:solidFill>
                <a:schemeClr val="bg1"/>
              </a:solidFill>
            </a:endParaRPr>
          </a:p>
        </p:txBody>
      </p:sp>
      <p:sp>
        <p:nvSpPr>
          <p:cNvPr id="3" name="Serce 2">
            <a:extLst>
              <a:ext uri="{FF2B5EF4-FFF2-40B4-BE49-F238E27FC236}">
                <a16:creationId xmlns:a16="http://schemas.microsoft.com/office/drawing/2014/main" id="{60642B39-B47D-4B31-B824-E431A86FBEB3}"/>
              </a:ext>
            </a:extLst>
          </p:cNvPr>
          <p:cNvSpPr/>
          <p:nvPr/>
        </p:nvSpPr>
        <p:spPr>
          <a:xfrm rot="998686">
            <a:off x="3440756" y="949134"/>
            <a:ext cx="5241995" cy="4243520"/>
          </a:xfrm>
          <a:prstGeom prst="hear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Dowolny kształt: kształt 4">
            <a:extLst>
              <a:ext uri="{FF2B5EF4-FFF2-40B4-BE49-F238E27FC236}">
                <a16:creationId xmlns:a16="http://schemas.microsoft.com/office/drawing/2014/main" id="{7827FA82-CAF1-421A-8744-1C579D1B2E78}"/>
              </a:ext>
            </a:extLst>
          </p:cNvPr>
          <p:cNvSpPr/>
          <p:nvPr/>
        </p:nvSpPr>
        <p:spPr>
          <a:xfrm flipH="1">
            <a:off x="7839372" y="1685205"/>
            <a:ext cx="2184386" cy="4820370"/>
          </a:xfrm>
          <a:custGeom>
            <a:avLst/>
            <a:gdLst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114300 w 2271713"/>
              <a:gd name="connsiteY68" fmla="*/ 1576388 h 5453063"/>
              <a:gd name="connsiteX69" fmla="*/ 233363 w 2271713"/>
              <a:gd name="connsiteY69" fmla="*/ 1343025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114300 w 2271713"/>
              <a:gd name="connsiteY68" fmla="*/ 1576388 h 5453063"/>
              <a:gd name="connsiteX69" fmla="*/ 233363 w 2271713"/>
              <a:gd name="connsiteY69" fmla="*/ 1376362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114300 w 2271713"/>
              <a:gd name="connsiteY68" fmla="*/ 1576388 h 5453063"/>
              <a:gd name="connsiteX69" fmla="*/ 233363 w 2271713"/>
              <a:gd name="connsiteY69" fmla="*/ 1376362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114300 w 2271713"/>
              <a:gd name="connsiteY68" fmla="*/ 1576388 h 5453063"/>
              <a:gd name="connsiteX69" fmla="*/ 230982 w 2271713"/>
              <a:gd name="connsiteY69" fmla="*/ 1345406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85725 w 2271713"/>
              <a:gd name="connsiteY68" fmla="*/ 1576388 h 5453063"/>
              <a:gd name="connsiteX69" fmla="*/ 230982 w 2271713"/>
              <a:gd name="connsiteY69" fmla="*/ 1345406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85725 w 2271713"/>
              <a:gd name="connsiteY68" fmla="*/ 1576388 h 5453063"/>
              <a:gd name="connsiteX69" fmla="*/ 230982 w 2271713"/>
              <a:gd name="connsiteY69" fmla="*/ 1345406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85725 w 2271713"/>
              <a:gd name="connsiteY68" fmla="*/ 1576388 h 5453063"/>
              <a:gd name="connsiteX69" fmla="*/ 230982 w 2271713"/>
              <a:gd name="connsiteY69" fmla="*/ 1345406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85725 w 2271713"/>
              <a:gd name="connsiteY68" fmla="*/ 1576388 h 5453063"/>
              <a:gd name="connsiteX69" fmla="*/ 230982 w 2271713"/>
              <a:gd name="connsiteY69" fmla="*/ 1345406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150019 w 2271713"/>
              <a:gd name="connsiteY68" fmla="*/ 1564482 h 5453063"/>
              <a:gd name="connsiteX69" fmla="*/ 230982 w 2271713"/>
              <a:gd name="connsiteY69" fmla="*/ 1345406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92869 w 2271713"/>
              <a:gd name="connsiteY68" fmla="*/ 1585913 h 5453063"/>
              <a:gd name="connsiteX69" fmla="*/ 230982 w 2271713"/>
              <a:gd name="connsiteY69" fmla="*/ 1345406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78743 w 2269331"/>
              <a:gd name="connsiteY0" fmla="*/ 85725 h 5453063"/>
              <a:gd name="connsiteX1" fmla="*/ 1454943 w 2269331"/>
              <a:gd name="connsiteY1" fmla="*/ 200025 h 5453063"/>
              <a:gd name="connsiteX2" fmla="*/ 1440656 w 2269331"/>
              <a:gd name="connsiteY2" fmla="*/ 266700 h 5453063"/>
              <a:gd name="connsiteX3" fmla="*/ 1507331 w 2269331"/>
              <a:gd name="connsiteY3" fmla="*/ 466725 h 5453063"/>
              <a:gd name="connsiteX4" fmla="*/ 1493043 w 2269331"/>
              <a:gd name="connsiteY4" fmla="*/ 757238 h 5453063"/>
              <a:gd name="connsiteX5" fmla="*/ 1426368 w 2269331"/>
              <a:gd name="connsiteY5" fmla="*/ 928688 h 5453063"/>
              <a:gd name="connsiteX6" fmla="*/ 1578768 w 2269331"/>
              <a:gd name="connsiteY6" fmla="*/ 919163 h 5453063"/>
              <a:gd name="connsiteX7" fmla="*/ 1945481 w 2269331"/>
              <a:gd name="connsiteY7" fmla="*/ 1176338 h 5453063"/>
              <a:gd name="connsiteX8" fmla="*/ 2269331 w 2269331"/>
              <a:gd name="connsiteY8" fmla="*/ 1504950 h 5453063"/>
              <a:gd name="connsiteX9" fmla="*/ 2269331 w 2269331"/>
              <a:gd name="connsiteY9" fmla="*/ 1552575 h 5453063"/>
              <a:gd name="connsiteX10" fmla="*/ 1959768 w 2269331"/>
              <a:gd name="connsiteY10" fmla="*/ 1871663 h 5453063"/>
              <a:gd name="connsiteX11" fmla="*/ 1807368 w 2269331"/>
              <a:gd name="connsiteY11" fmla="*/ 1995488 h 5453063"/>
              <a:gd name="connsiteX12" fmla="*/ 1721643 w 2269331"/>
              <a:gd name="connsiteY12" fmla="*/ 1947863 h 5453063"/>
              <a:gd name="connsiteX13" fmla="*/ 2035968 w 2269331"/>
              <a:gd name="connsiteY13" fmla="*/ 1528763 h 5453063"/>
              <a:gd name="connsiteX14" fmla="*/ 1693068 w 2269331"/>
              <a:gd name="connsiteY14" fmla="*/ 1252538 h 5453063"/>
              <a:gd name="connsiteX15" fmla="*/ 1650206 w 2269331"/>
              <a:gd name="connsiteY15" fmla="*/ 1428750 h 5453063"/>
              <a:gd name="connsiteX16" fmla="*/ 1593056 w 2269331"/>
              <a:gd name="connsiteY16" fmla="*/ 1566863 h 5453063"/>
              <a:gd name="connsiteX17" fmla="*/ 1626393 w 2269331"/>
              <a:gd name="connsiteY17" fmla="*/ 1800225 h 5453063"/>
              <a:gd name="connsiteX18" fmla="*/ 1745456 w 2269331"/>
              <a:gd name="connsiteY18" fmla="*/ 1990725 h 5453063"/>
              <a:gd name="connsiteX19" fmla="*/ 1821656 w 2269331"/>
              <a:gd name="connsiteY19" fmla="*/ 2105025 h 5453063"/>
              <a:gd name="connsiteX20" fmla="*/ 1988343 w 2269331"/>
              <a:gd name="connsiteY20" fmla="*/ 2428875 h 5453063"/>
              <a:gd name="connsiteX21" fmla="*/ 1988343 w 2269331"/>
              <a:gd name="connsiteY21" fmla="*/ 2795588 h 5453063"/>
              <a:gd name="connsiteX22" fmla="*/ 1854993 w 2269331"/>
              <a:gd name="connsiteY22" fmla="*/ 3167063 h 5453063"/>
              <a:gd name="connsiteX23" fmla="*/ 1788318 w 2269331"/>
              <a:gd name="connsiteY23" fmla="*/ 3624263 h 5453063"/>
              <a:gd name="connsiteX24" fmla="*/ 1493043 w 2269331"/>
              <a:gd name="connsiteY24" fmla="*/ 4500563 h 5453063"/>
              <a:gd name="connsiteX25" fmla="*/ 1402556 w 2269331"/>
              <a:gd name="connsiteY25" fmla="*/ 4824413 h 5453063"/>
              <a:gd name="connsiteX26" fmla="*/ 1583531 w 2269331"/>
              <a:gd name="connsiteY26" fmla="*/ 5129213 h 5453063"/>
              <a:gd name="connsiteX27" fmla="*/ 1726406 w 2269331"/>
              <a:gd name="connsiteY27" fmla="*/ 5219700 h 5453063"/>
              <a:gd name="connsiteX28" fmla="*/ 1731168 w 2269331"/>
              <a:gd name="connsiteY28" fmla="*/ 5243513 h 5453063"/>
              <a:gd name="connsiteX29" fmla="*/ 1640681 w 2269331"/>
              <a:gd name="connsiteY29" fmla="*/ 5262563 h 5453063"/>
              <a:gd name="connsiteX30" fmla="*/ 1402556 w 2269331"/>
              <a:gd name="connsiteY30" fmla="*/ 5143500 h 5453063"/>
              <a:gd name="connsiteX31" fmla="*/ 1331118 w 2269331"/>
              <a:gd name="connsiteY31" fmla="*/ 5167313 h 5453063"/>
              <a:gd name="connsiteX32" fmla="*/ 1240631 w 2269331"/>
              <a:gd name="connsiteY32" fmla="*/ 5110163 h 5453063"/>
              <a:gd name="connsiteX33" fmla="*/ 1235868 w 2269331"/>
              <a:gd name="connsiteY33" fmla="*/ 5224463 h 5453063"/>
              <a:gd name="connsiteX34" fmla="*/ 1097756 w 2269331"/>
              <a:gd name="connsiteY34" fmla="*/ 5453063 h 5453063"/>
              <a:gd name="connsiteX35" fmla="*/ 1035843 w 2269331"/>
              <a:gd name="connsiteY35" fmla="*/ 5453063 h 5453063"/>
              <a:gd name="connsiteX36" fmla="*/ 1021556 w 2269331"/>
              <a:gd name="connsiteY36" fmla="*/ 5148263 h 5453063"/>
              <a:gd name="connsiteX37" fmla="*/ 1183481 w 2269331"/>
              <a:gd name="connsiteY37" fmla="*/ 4848225 h 5453063"/>
              <a:gd name="connsiteX38" fmla="*/ 1269206 w 2269331"/>
              <a:gd name="connsiteY38" fmla="*/ 4095750 h 5453063"/>
              <a:gd name="connsiteX39" fmla="*/ 1416843 w 2269331"/>
              <a:gd name="connsiteY39" fmla="*/ 3509963 h 5453063"/>
              <a:gd name="connsiteX40" fmla="*/ 1259681 w 2269331"/>
              <a:gd name="connsiteY40" fmla="*/ 3328988 h 5453063"/>
              <a:gd name="connsiteX41" fmla="*/ 1145381 w 2269331"/>
              <a:gd name="connsiteY41" fmla="*/ 2981325 h 5453063"/>
              <a:gd name="connsiteX42" fmla="*/ 1064418 w 2269331"/>
              <a:gd name="connsiteY42" fmla="*/ 2671763 h 5453063"/>
              <a:gd name="connsiteX43" fmla="*/ 1126331 w 2269331"/>
              <a:gd name="connsiteY43" fmla="*/ 2085975 h 5453063"/>
              <a:gd name="connsiteX44" fmla="*/ 954881 w 2269331"/>
              <a:gd name="connsiteY44" fmla="*/ 1604963 h 5453063"/>
              <a:gd name="connsiteX45" fmla="*/ 850106 w 2269331"/>
              <a:gd name="connsiteY45" fmla="*/ 1490663 h 5453063"/>
              <a:gd name="connsiteX46" fmla="*/ 783431 w 2269331"/>
              <a:gd name="connsiteY46" fmla="*/ 2143125 h 5453063"/>
              <a:gd name="connsiteX47" fmla="*/ 959643 w 2269331"/>
              <a:gd name="connsiteY47" fmla="*/ 2586038 h 5453063"/>
              <a:gd name="connsiteX48" fmla="*/ 1002506 w 2269331"/>
              <a:gd name="connsiteY48" fmla="*/ 2790825 h 5453063"/>
              <a:gd name="connsiteX49" fmla="*/ 1064418 w 2269331"/>
              <a:gd name="connsiteY49" fmla="*/ 2843213 h 5453063"/>
              <a:gd name="connsiteX50" fmla="*/ 1064418 w 2269331"/>
              <a:gd name="connsiteY50" fmla="*/ 3071813 h 5453063"/>
              <a:gd name="connsiteX51" fmla="*/ 1021556 w 2269331"/>
              <a:gd name="connsiteY51" fmla="*/ 3167063 h 5453063"/>
              <a:gd name="connsiteX52" fmla="*/ 826293 w 2269331"/>
              <a:gd name="connsiteY52" fmla="*/ 3171825 h 5453063"/>
              <a:gd name="connsiteX53" fmla="*/ 764381 w 2269331"/>
              <a:gd name="connsiteY53" fmla="*/ 3062288 h 5453063"/>
              <a:gd name="connsiteX54" fmla="*/ 826293 w 2269331"/>
              <a:gd name="connsiteY54" fmla="*/ 2947988 h 5453063"/>
              <a:gd name="connsiteX55" fmla="*/ 902493 w 2269331"/>
              <a:gd name="connsiteY55" fmla="*/ 2957513 h 5453063"/>
              <a:gd name="connsiteX56" fmla="*/ 912018 w 2269331"/>
              <a:gd name="connsiteY56" fmla="*/ 2909888 h 5453063"/>
              <a:gd name="connsiteX57" fmla="*/ 735806 w 2269331"/>
              <a:gd name="connsiteY57" fmla="*/ 2481263 h 5453063"/>
              <a:gd name="connsiteX58" fmla="*/ 616743 w 2269331"/>
              <a:gd name="connsiteY58" fmla="*/ 2209800 h 5453063"/>
              <a:gd name="connsiteX59" fmla="*/ 616743 w 2269331"/>
              <a:gd name="connsiteY59" fmla="*/ 1395413 h 5453063"/>
              <a:gd name="connsiteX60" fmla="*/ 521493 w 2269331"/>
              <a:gd name="connsiteY60" fmla="*/ 1600200 h 5453063"/>
              <a:gd name="connsiteX61" fmla="*/ 354806 w 2269331"/>
              <a:gd name="connsiteY61" fmla="*/ 1747838 h 5453063"/>
              <a:gd name="connsiteX62" fmla="*/ 159543 w 2269331"/>
              <a:gd name="connsiteY62" fmla="*/ 1938338 h 5453063"/>
              <a:gd name="connsiteX63" fmla="*/ 150018 w 2269331"/>
              <a:gd name="connsiteY63" fmla="*/ 1981200 h 5453063"/>
              <a:gd name="connsiteX64" fmla="*/ 130968 w 2269331"/>
              <a:gd name="connsiteY64" fmla="*/ 2176463 h 5453063"/>
              <a:gd name="connsiteX65" fmla="*/ 140493 w 2269331"/>
              <a:gd name="connsiteY65" fmla="*/ 2271713 h 5453063"/>
              <a:gd name="connsiteX66" fmla="*/ 21431 w 2269331"/>
              <a:gd name="connsiteY66" fmla="*/ 2128838 h 5453063"/>
              <a:gd name="connsiteX67" fmla="*/ 0 w 2269331"/>
              <a:gd name="connsiteY67" fmla="*/ 1845469 h 5453063"/>
              <a:gd name="connsiteX68" fmla="*/ 90487 w 2269331"/>
              <a:gd name="connsiteY68" fmla="*/ 1585913 h 5453063"/>
              <a:gd name="connsiteX69" fmla="*/ 228600 w 2269331"/>
              <a:gd name="connsiteY69" fmla="*/ 1345406 h 5453063"/>
              <a:gd name="connsiteX70" fmla="*/ 564356 w 2269331"/>
              <a:gd name="connsiteY70" fmla="*/ 1152525 h 5453063"/>
              <a:gd name="connsiteX71" fmla="*/ 583406 w 2269331"/>
              <a:gd name="connsiteY71" fmla="*/ 990600 h 5453063"/>
              <a:gd name="connsiteX72" fmla="*/ 583406 w 2269331"/>
              <a:gd name="connsiteY72" fmla="*/ 742950 h 5453063"/>
              <a:gd name="connsiteX73" fmla="*/ 673893 w 2269331"/>
              <a:gd name="connsiteY73" fmla="*/ 404813 h 5453063"/>
              <a:gd name="connsiteX74" fmla="*/ 864393 w 2269331"/>
              <a:gd name="connsiteY74" fmla="*/ 119063 h 5453063"/>
              <a:gd name="connsiteX75" fmla="*/ 1121568 w 2269331"/>
              <a:gd name="connsiteY75" fmla="*/ 0 h 5453063"/>
              <a:gd name="connsiteX76" fmla="*/ 1378743 w 2269331"/>
              <a:gd name="connsiteY76" fmla="*/ 85725 h 5453063"/>
              <a:gd name="connsiteX0" fmla="*/ 1378743 w 2269331"/>
              <a:gd name="connsiteY0" fmla="*/ 85725 h 5453063"/>
              <a:gd name="connsiteX1" fmla="*/ 1454943 w 2269331"/>
              <a:gd name="connsiteY1" fmla="*/ 200025 h 5453063"/>
              <a:gd name="connsiteX2" fmla="*/ 1440656 w 2269331"/>
              <a:gd name="connsiteY2" fmla="*/ 266700 h 5453063"/>
              <a:gd name="connsiteX3" fmla="*/ 1507331 w 2269331"/>
              <a:gd name="connsiteY3" fmla="*/ 466725 h 5453063"/>
              <a:gd name="connsiteX4" fmla="*/ 1493043 w 2269331"/>
              <a:gd name="connsiteY4" fmla="*/ 757238 h 5453063"/>
              <a:gd name="connsiteX5" fmla="*/ 1426368 w 2269331"/>
              <a:gd name="connsiteY5" fmla="*/ 928688 h 5453063"/>
              <a:gd name="connsiteX6" fmla="*/ 1578768 w 2269331"/>
              <a:gd name="connsiteY6" fmla="*/ 919163 h 5453063"/>
              <a:gd name="connsiteX7" fmla="*/ 1945481 w 2269331"/>
              <a:gd name="connsiteY7" fmla="*/ 1176338 h 5453063"/>
              <a:gd name="connsiteX8" fmla="*/ 2269331 w 2269331"/>
              <a:gd name="connsiteY8" fmla="*/ 1504950 h 5453063"/>
              <a:gd name="connsiteX9" fmla="*/ 2269331 w 2269331"/>
              <a:gd name="connsiteY9" fmla="*/ 1552575 h 5453063"/>
              <a:gd name="connsiteX10" fmla="*/ 1959768 w 2269331"/>
              <a:gd name="connsiteY10" fmla="*/ 1871663 h 5453063"/>
              <a:gd name="connsiteX11" fmla="*/ 1807368 w 2269331"/>
              <a:gd name="connsiteY11" fmla="*/ 1995488 h 5453063"/>
              <a:gd name="connsiteX12" fmla="*/ 1721643 w 2269331"/>
              <a:gd name="connsiteY12" fmla="*/ 1947863 h 5453063"/>
              <a:gd name="connsiteX13" fmla="*/ 2035968 w 2269331"/>
              <a:gd name="connsiteY13" fmla="*/ 1528763 h 5453063"/>
              <a:gd name="connsiteX14" fmla="*/ 1693068 w 2269331"/>
              <a:gd name="connsiteY14" fmla="*/ 1252538 h 5453063"/>
              <a:gd name="connsiteX15" fmla="*/ 1650206 w 2269331"/>
              <a:gd name="connsiteY15" fmla="*/ 1428750 h 5453063"/>
              <a:gd name="connsiteX16" fmla="*/ 1593056 w 2269331"/>
              <a:gd name="connsiteY16" fmla="*/ 1566863 h 5453063"/>
              <a:gd name="connsiteX17" fmla="*/ 1626393 w 2269331"/>
              <a:gd name="connsiteY17" fmla="*/ 1800225 h 5453063"/>
              <a:gd name="connsiteX18" fmla="*/ 1745456 w 2269331"/>
              <a:gd name="connsiteY18" fmla="*/ 1990725 h 5453063"/>
              <a:gd name="connsiteX19" fmla="*/ 1821656 w 2269331"/>
              <a:gd name="connsiteY19" fmla="*/ 2105025 h 5453063"/>
              <a:gd name="connsiteX20" fmla="*/ 1988343 w 2269331"/>
              <a:gd name="connsiteY20" fmla="*/ 2428875 h 5453063"/>
              <a:gd name="connsiteX21" fmla="*/ 1988343 w 2269331"/>
              <a:gd name="connsiteY21" fmla="*/ 2795588 h 5453063"/>
              <a:gd name="connsiteX22" fmla="*/ 1854993 w 2269331"/>
              <a:gd name="connsiteY22" fmla="*/ 3167063 h 5453063"/>
              <a:gd name="connsiteX23" fmla="*/ 1788318 w 2269331"/>
              <a:gd name="connsiteY23" fmla="*/ 3624263 h 5453063"/>
              <a:gd name="connsiteX24" fmla="*/ 1493043 w 2269331"/>
              <a:gd name="connsiteY24" fmla="*/ 4500563 h 5453063"/>
              <a:gd name="connsiteX25" fmla="*/ 1402556 w 2269331"/>
              <a:gd name="connsiteY25" fmla="*/ 4824413 h 5453063"/>
              <a:gd name="connsiteX26" fmla="*/ 1583531 w 2269331"/>
              <a:gd name="connsiteY26" fmla="*/ 5129213 h 5453063"/>
              <a:gd name="connsiteX27" fmla="*/ 1726406 w 2269331"/>
              <a:gd name="connsiteY27" fmla="*/ 5219700 h 5453063"/>
              <a:gd name="connsiteX28" fmla="*/ 1731168 w 2269331"/>
              <a:gd name="connsiteY28" fmla="*/ 5243513 h 5453063"/>
              <a:gd name="connsiteX29" fmla="*/ 1640681 w 2269331"/>
              <a:gd name="connsiteY29" fmla="*/ 5262563 h 5453063"/>
              <a:gd name="connsiteX30" fmla="*/ 1402556 w 2269331"/>
              <a:gd name="connsiteY30" fmla="*/ 5143500 h 5453063"/>
              <a:gd name="connsiteX31" fmla="*/ 1331118 w 2269331"/>
              <a:gd name="connsiteY31" fmla="*/ 5167313 h 5453063"/>
              <a:gd name="connsiteX32" fmla="*/ 1240631 w 2269331"/>
              <a:gd name="connsiteY32" fmla="*/ 5110163 h 5453063"/>
              <a:gd name="connsiteX33" fmla="*/ 1235868 w 2269331"/>
              <a:gd name="connsiteY33" fmla="*/ 5224463 h 5453063"/>
              <a:gd name="connsiteX34" fmla="*/ 1097756 w 2269331"/>
              <a:gd name="connsiteY34" fmla="*/ 5453063 h 5453063"/>
              <a:gd name="connsiteX35" fmla="*/ 1035843 w 2269331"/>
              <a:gd name="connsiteY35" fmla="*/ 5453063 h 5453063"/>
              <a:gd name="connsiteX36" fmla="*/ 1021556 w 2269331"/>
              <a:gd name="connsiteY36" fmla="*/ 5148263 h 5453063"/>
              <a:gd name="connsiteX37" fmla="*/ 1183481 w 2269331"/>
              <a:gd name="connsiteY37" fmla="*/ 4848225 h 5453063"/>
              <a:gd name="connsiteX38" fmla="*/ 1269206 w 2269331"/>
              <a:gd name="connsiteY38" fmla="*/ 4095750 h 5453063"/>
              <a:gd name="connsiteX39" fmla="*/ 1416843 w 2269331"/>
              <a:gd name="connsiteY39" fmla="*/ 3509963 h 5453063"/>
              <a:gd name="connsiteX40" fmla="*/ 1259681 w 2269331"/>
              <a:gd name="connsiteY40" fmla="*/ 3328988 h 5453063"/>
              <a:gd name="connsiteX41" fmla="*/ 1145381 w 2269331"/>
              <a:gd name="connsiteY41" fmla="*/ 2981325 h 5453063"/>
              <a:gd name="connsiteX42" fmla="*/ 1064418 w 2269331"/>
              <a:gd name="connsiteY42" fmla="*/ 2671763 h 5453063"/>
              <a:gd name="connsiteX43" fmla="*/ 1126331 w 2269331"/>
              <a:gd name="connsiteY43" fmla="*/ 2085975 h 5453063"/>
              <a:gd name="connsiteX44" fmla="*/ 954881 w 2269331"/>
              <a:gd name="connsiteY44" fmla="*/ 1604963 h 5453063"/>
              <a:gd name="connsiteX45" fmla="*/ 850106 w 2269331"/>
              <a:gd name="connsiteY45" fmla="*/ 1490663 h 5453063"/>
              <a:gd name="connsiteX46" fmla="*/ 783431 w 2269331"/>
              <a:gd name="connsiteY46" fmla="*/ 2143125 h 5453063"/>
              <a:gd name="connsiteX47" fmla="*/ 959643 w 2269331"/>
              <a:gd name="connsiteY47" fmla="*/ 2586038 h 5453063"/>
              <a:gd name="connsiteX48" fmla="*/ 1002506 w 2269331"/>
              <a:gd name="connsiteY48" fmla="*/ 2790825 h 5453063"/>
              <a:gd name="connsiteX49" fmla="*/ 1064418 w 2269331"/>
              <a:gd name="connsiteY49" fmla="*/ 2843213 h 5453063"/>
              <a:gd name="connsiteX50" fmla="*/ 1064418 w 2269331"/>
              <a:gd name="connsiteY50" fmla="*/ 3071813 h 5453063"/>
              <a:gd name="connsiteX51" fmla="*/ 1021556 w 2269331"/>
              <a:gd name="connsiteY51" fmla="*/ 3167063 h 5453063"/>
              <a:gd name="connsiteX52" fmla="*/ 826293 w 2269331"/>
              <a:gd name="connsiteY52" fmla="*/ 3171825 h 5453063"/>
              <a:gd name="connsiteX53" fmla="*/ 764381 w 2269331"/>
              <a:gd name="connsiteY53" fmla="*/ 3062288 h 5453063"/>
              <a:gd name="connsiteX54" fmla="*/ 826293 w 2269331"/>
              <a:gd name="connsiteY54" fmla="*/ 2947988 h 5453063"/>
              <a:gd name="connsiteX55" fmla="*/ 902493 w 2269331"/>
              <a:gd name="connsiteY55" fmla="*/ 2957513 h 5453063"/>
              <a:gd name="connsiteX56" fmla="*/ 912018 w 2269331"/>
              <a:gd name="connsiteY56" fmla="*/ 2909888 h 5453063"/>
              <a:gd name="connsiteX57" fmla="*/ 735806 w 2269331"/>
              <a:gd name="connsiteY57" fmla="*/ 2481263 h 5453063"/>
              <a:gd name="connsiteX58" fmla="*/ 616743 w 2269331"/>
              <a:gd name="connsiteY58" fmla="*/ 2209800 h 5453063"/>
              <a:gd name="connsiteX59" fmla="*/ 616743 w 2269331"/>
              <a:gd name="connsiteY59" fmla="*/ 1395413 h 5453063"/>
              <a:gd name="connsiteX60" fmla="*/ 521493 w 2269331"/>
              <a:gd name="connsiteY60" fmla="*/ 1600200 h 5453063"/>
              <a:gd name="connsiteX61" fmla="*/ 354806 w 2269331"/>
              <a:gd name="connsiteY61" fmla="*/ 1747838 h 5453063"/>
              <a:gd name="connsiteX62" fmla="*/ 159543 w 2269331"/>
              <a:gd name="connsiteY62" fmla="*/ 1938338 h 5453063"/>
              <a:gd name="connsiteX63" fmla="*/ 150018 w 2269331"/>
              <a:gd name="connsiteY63" fmla="*/ 1981200 h 5453063"/>
              <a:gd name="connsiteX64" fmla="*/ 130968 w 2269331"/>
              <a:gd name="connsiteY64" fmla="*/ 2176463 h 5453063"/>
              <a:gd name="connsiteX65" fmla="*/ 140493 w 2269331"/>
              <a:gd name="connsiteY65" fmla="*/ 2271713 h 5453063"/>
              <a:gd name="connsiteX66" fmla="*/ 21431 w 2269331"/>
              <a:gd name="connsiteY66" fmla="*/ 2128838 h 5453063"/>
              <a:gd name="connsiteX67" fmla="*/ 0 w 2269331"/>
              <a:gd name="connsiteY67" fmla="*/ 1845469 h 5453063"/>
              <a:gd name="connsiteX68" fmla="*/ 90487 w 2269331"/>
              <a:gd name="connsiteY68" fmla="*/ 1585913 h 5453063"/>
              <a:gd name="connsiteX69" fmla="*/ 228600 w 2269331"/>
              <a:gd name="connsiteY69" fmla="*/ 1345406 h 5453063"/>
              <a:gd name="connsiteX70" fmla="*/ 564356 w 2269331"/>
              <a:gd name="connsiteY70" fmla="*/ 1152525 h 5453063"/>
              <a:gd name="connsiteX71" fmla="*/ 583406 w 2269331"/>
              <a:gd name="connsiteY71" fmla="*/ 990600 h 5453063"/>
              <a:gd name="connsiteX72" fmla="*/ 583406 w 2269331"/>
              <a:gd name="connsiteY72" fmla="*/ 742950 h 5453063"/>
              <a:gd name="connsiteX73" fmla="*/ 673893 w 2269331"/>
              <a:gd name="connsiteY73" fmla="*/ 404813 h 5453063"/>
              <a:gd name="connsiteX74" fmla="*/ 864393 w 2269331"/>
              <a:gd name="connsiteY74" fmla="*/ 119063 h 5453063"/>
              <a:gd name="connsiteX75" fmla="*/ 1121568 w 2269331"/>
              <a:gd name="connsiteY75" fmla="*/ 0 h 5453063"/>
              <a:gd name="connsiteX76" fmla="*/ 1378743 w 2269331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18180 w 2270768"/>
              <a:gd name="connsiteY58" fmla="*/ 2209800 h 5453063"/>
              <a:gd name="connsiteX59" fmla="*/ 618180 w 2270768"/>
              <a:gd name="connsiteY59" fmla="*/ 1395413 h 5453063"/>
              <a:gd name="connsiteX60" fmla="*/ 522930 w 2270768"/>
              <a:gd name="connsiteY60" fmla="*/ 1600200 h 5453063"/>
              <a:gd name="connsiteX61" fmla="*/ 356243 w 2270768"/>
              <a:gd name="connsiteY61" fmla="*/ 1747838 h 5453063"/>
              <a:gd name="connsiteX62" fmla="*/ 160980 w 2270768"/>
              <a:gd name="connsiteY62" fmla="*/ 1938338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71713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18180 w 2270768"/>
              <a:gd name="connsiteY58" fmla="*/ 2209800 h 5453063"/>
              <a:gd name="connsiteX59" fmla="*/ 618180 w 2270768"/>
              <a:gd name="connsiteY59" fmla="*/ 1395413 h 5453063"/>
              <a:gd name="connsiteX60" fmla="*/ 522930 w 2270768"/>
              <a:gd name="connsiteY60" fmla="*/ 1600200 h 5453063"/>
              <a:gd name="connsiteX61" fmla="*/ 356243 w 2270768"/>
              <a:gd name="connsiteY61" fmla="*/ 174783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71713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18180 w 2270768"/>
              <a:gd name="connsiteY58" fmla="*/ 2209800 h 5453063"/>
              <a:gd name="connsiteX59" fmla="*/ 618180 w 2270768"/>
              <a:gd name="connsiteY59" fmla="*/ 1395413 h 5453063"/>
              <a:gd name="connsiteX60" fmla="*/ 522930 w 2270768"/>
              <a:gd name="connsiteY60" fmla="*/ 1600200 h 5453063"/>
              <a:gd name="connsiteX61" fmla="*/ 356243 w 2270768"/>
              <a:gd name="connsiteY61" fmla="*/ 174783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71713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18180 w 2270768"/>
              <a:gd name="connsiteY58" fmla="*/ 2209800 h 5453063"/>
              <a:gd name="connsiteX59" fmla="*/ 618180 w 2270768"/>
              <a:gd name="connsiteY59" fmla="*/ 1395413 h 5453063"/>
              <a:gd name="connsiteX60" fmla="*/ 522930 w 2270768"/>
              <a:gd name="connsiteY60" fmla="*/ 1600200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71713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18180 w 2270768"/>
              <a:gd name="connsiteY58" fmla="*/ 2209800 h 5453063"/>
              <a:gd name="connsiteX59" fmla="*/ 618180 w 2270768"/>
              <a:gd name="connsiteY59" fmla="*/ 1395413 h 5453063"/>
              <a:gd name="connsiteX60" fmla="*/ 522930 w 2270768"/>
              <a:gd name="connsiteY60" fmla="*/ 1600200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71713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18180 w 2270768"/>
              <a:gd name="connsiteY58" fmla="*/ 2209800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71713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18180 w 2270768"/>
              <a:gd name="connsiteY58" fmla="*/ 2209800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18180 w 2270768"/>
              <a:gd name="connsiteY58" fmla="*/ 2209800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30086 w 2270768"/>
              <a:gd name="connsiteY58" fmla="*/ 2187178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39611 w 2270768"/>
              <a:gd name="connsiteY58" fmla="*/ 217646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301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40839 w 2270768"/>
              <a:gd name="connsiteY47" fmla="*/ 2588419 h 5453063"/>
              <a:gd name="connsiteX48" fmla="*/ 1003943 w 2270768"/>
              <a:gd name="connsiteY48" fmla="*/ 2790825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1003943 w 2270768"/>
              <a:gd name="connsiteY48" fmla="*/ 2790825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47972 w 2270768"/>
              <a:gd name="connsiteY45" fmla="*/ 1459707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84880 w 2270768"/>
              <a:gd name="connsiteY74" fmla="*/ 132160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56367 w 2270768"/>
              <a:gd name="connsiteY0" fmla="*/ 6667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37331 w 2270768"/>
              <a:gd name="connsiteY2" fmla="*/ 28455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1871 w 2270768"/>
              <a:gd name="connsiteY16" fmla="*/ 1570434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89730 w 2270768"/>
              <a:gd name="connsiteY16" fmla="*/ 1571625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89730 w 2270768"/>
              <a:gd name="connsiteY16" fmla="*/ 1571625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02827 w 2270768"/>
              <a:gd name="connsiteY17" fmla="*/ 181927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13568 w 2270768"/>
              <a:gd name="connsiteY11" fmla="*/ 201334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13568 w 2270768"/>
              <a:gd name="connsiteY11" fmla="*/ 201334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5949 w 2270768"/>
              <a:gd name="connsiteY18" fmla="*/ 1999060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13568 w 2270768"/>
              <a:gd name="connsiteY11" fmla="*/ 201334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5949 w 2270768"/>
              <a:gd name="connsiteY18" fmla="*/ 1999060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13568 w 2270768"/>
              <a:gd name="connsiteY11" fmla="*/ 201334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5949 w 2270768"/>
              <a:gd name="connsiteY18" fmla="*/ 1999060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13568 w 2270768"/>
              <a:gd name="connsiteY11" fmla="*/ 201334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07614 w 2270768"/>
              <a:gd name="connsiteY18" fmla="*/ 1995488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13568 w 2270768"/>
              <a:gd name="connsiteY11" fmla="*/ 201334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794517 w 2270768"/>
              <a:gd name="connsiteY18" fmla="*/ 2035969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794517 w 2270768"/>
              <a:gd name="connsiteY18" fmla="*/ 2035969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69540 w 2270768"/>
              <a:gd name="connsiteY21" fmla="*/ 2764632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69540 w 2270768"/>
              <a:gd name="connsiteY21" fmla="*/ 2764632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4277 w 2270768"/>
              <a:gd name="connsiteY23" fmla="*/ 3626644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32543 w 2270768"/>
              <a:gd name="connsiteY32" fmla="*/ 5120879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32543 w 2270768"/>
              <a:gd name="connsiteY32" fmla="*/ 5120879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32543 w 2270768"/>
              <a:gd name="connsiteY32" fmla="*/ 5120879 h 5453063"/>
              <a:gd name="connsiteX33" fmla="*/ 1221827 w 2270768"/>
              <a:gd name="connsiteY33" fmla="*/ 5212557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13493 w 2270768"/>
              <a:gd name="connsiteY32" fmla="*/ 5082779 h 5453063"/>
              <a:gd name="connsiteX33" fmla="*/ 1221827 w 2270768"/>
              <a:gd name="connsiteY33" fmla="*/ 5212557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13493 w 2270768"/>
              <a:gd name="connsiteY32" fmla="*/ 5082779 h 5453063"/>
              <a:gd name="connsiteX33" fmla="*/ 1224208 w 2270768"/>
              <a:gd name="connsiteY33" fmla="*/ 5239942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13493 w 2270768"/>
              <a:gd name="connsiteY32" fmla="*/ 5082779 h 5453063"/>
              <a:gd name="connsiteX33" fmla="*/ 1224208 w 2270768"/>
              <a:gd name="connsiteY33" fmla="*/ 5239942 h 5453063"/>
              <a:gd name="connsiteX34" fmla="*/ 1099193 w 2270768"/>
              <a:gd name="connsiteY34" fmla="*/ 5453063 h 5453063"/>
              <a:gd name="connsiteX35" fmla="*/ 1022993 w 2270768"/>
              <a:gd name="connsiteY35" fmla="*/ 5406629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13493 w 2270768"/>
              <a:gd name="connsiteY32" fmla="*/ 5082779 h 5453063"/>
              <a:gd name="connsiteX33" fmla="*/ 1224208 w 2270768"/>
              <a:gd name="connsiteY33" fmla="*/ 5239942 h 5453063"/>
              <a:gd name="connsiteX34" fmla="*/ 1099193 w 2270768"/>
              <a:gd name="connsiteY34" fmla="*/ 5453063 h 5453063"/>
              <a:gd name="connsiteX35" fmla="*/ 1022993 w 2270768"/>
              <a:gd name="connsiteY35" fmla="*/ 5406629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13493 w 2270768"/>
              <a:gd name="connsiteY32" fmla="*/ 5082779 h 5453063"/>
              <a:gd name="connsiteX33" fmla="*/ 1224208 w 2270768"/>
              <a:gd name="connsiteY33" fmla="*/ 5239942 h 5453063"/>
              <a:gd name="connsiteX34" fmla="*/ 1099193 w 2270768"/>
              <a:gd name="connsiteY34" fmla="*/ 5453063 h 5453063"/>
              <a:gd name="connsiteX35" fmla="*/ 1022993 w 2270768"/>
              <a:gd name="connsiteY35" fmla="*/ 5406629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58736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13493 w 2270768"/>
              <a:gd name="connsiteY32" fmla="*/ 5082779 h 5453063"/>
              <a:gd name="connsiteX33" fmla="*/ 1224208 w 2270768"/>
              <a:gd name="connsiteY33" fmla="*/ 5239942 h 5453063"/>
              <a:gd name="connsiteX34" fmla="*/ 1099193 w 2270768"/>
              <a:gd name="connsiteY34" fmla="*/ 5453063 h 5453063"/>
              <a:gd name="connsiteX35" fmla="*/ 1022993 w 2270768"/>
              <a:gd name="connsiteY35" fmla="*/ 5406629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58736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13493 w 2270768"/>
              <a:gd name="connsiteY32" fmla="*/ 5082779 h 5453063"/>
              <a:gd name="connsiteX33" fmla="*/ 1224208 w 2270768"/>
              <a:gd name="connsiteY33" fmla="*/ 5239942 h 5453063"/>
              <a:gd name="connsiteX34" fmla="*/ 1099193 w 2270768"/>
              <a:gd name="connsiteY34" fmla="*/ 5453063 h 5453063"/>
              <a:gd name="connsiteX35" fmla="*/ 1022993 w 2270768"/>
              <a:gd name="connsiteY35" fmla="*/ 5406629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58736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2270768" h="5453063">
                <a:moveTo>
                  <a:pt x="1356367" y="66675"/>
                </a:moveTo>
                <a:lnTo>
                  <a:pt x="1449236" y="196453"/>
                </a:lnTo>
                <a:lnTo>
                  <a:pt x="1427806" y="304799"/>
                </a:lnTo>
                <a:lnTo>
                  <a:pt x="1508768" y="466725"/>
                </a:lnTo>
                <a:cubicBezTo>
                  <a:pt x="1539724" y="652861"/>
                  <a:pt x="1499243" y="660400"/>
                  <a:pt x="1494480" y="757238"/>
                </a:cubicBezTo>
                <a:lnTo>
                  <a:pt x="1427805" y="928688"/>
                </a:lnTo>
                <a:lnTo>
                  <a:pt x="1589730" y="917973"/>
                </a:lnTo>
                <a:cubicBezTo>
                  <a:pt x="1736178" y="1002904"/>
                  <a:pt x="1819521" y="1097360"/>
                  <a:pt x="1938584" y="1183482"/>
                </a:cubicBezTo>
                <a:lnTo>
                  <a:pt x="2252909" y="1508522"/>
                </a:lnTo>
                <a:lnTo>
                  <a:pt x="2270768" y="1552575"/>
                </a:lnTo>
                <a:lnTo>
                  <a:pt x="1961205" y="1871663"/>
                </a:lnTo>
                <a:lnTo>
                  <a:pt x="1820711" y="1999061"/>
                </a:lnTo>
                <a:lnTo>
                  <a:pt x="1723080" y="1947863"/>
                </a:lnTo>
                <a:lnTo>
                  <a:pt x="2030261" y="1552576"/>
                </a:lnTo>
                <a:cubicBezTo>
                  <a:pt x="1905245" y="1456532"/>
                  <a:pt x="1813568" y="1347391"/>
                  <a:pt x="1655214" y="1264444"/>
                </a:cubicBezTo>
                <a:cubicBezTo>
                  <a:pt x="1654024" y="1319213"/>
                  <a:pt x="1652833" y="1373981"/>
                  <a:pt x="1651643" y="1428750"/>
                </a:cubicBezTo>
                <a:cubicBezTo>
                  <a:pt x="1631005" y="1476375"/>
                  <a:pt x="1611558" y="1533525"/>
                  <a:pt x="1573061" y="1571625"/>
                </a:cubicBezTo>
                <a:cubicBezTo>
                  <a:pt x="1588142" y="1648222"/>
                  <a:pt x="1586556" y="1739105"/>
                  <a:pt x="1618305" y="1801415"/>
                </a:cubicBezTo>
                <a:cubicBezTo>
                  <a:pt x="1655215" y="1909761"/>
                  <a:pt x="1729032" y="1952625"/>
                  <a:pt x="1817139" y="1997869"/>
                </a:cubicBezTo>
                <a:lnTo>
                  <a:pt x="1823093" y="2105025"/>
                </a:lnTo>
                <a:cubicBezTo>
                  <a:pt x="1876671" y="2209006"/>
                  <a:pt x="1931440" y="2271316"/>
                  <a:pt x="1983827" y="2416969"/>
                </a:cubicBezTo>
                <a:cubicBezTo>
                  <a:pt x="2015577" y="2596754"/>
                  <a:pt x="2008038" y="2647951"/>
                  <a:pt x="1976684" y="2782492"/>
                </a:cubicBezTo>
                <a:lnTo>
                  <a:pt x="1856430" y="3167063"/>
                </a:lnTo>
                <a:cubicBezTo>
                  <a:pt x="1829443" y="3335735"/>
                  <a:pt x="1783405" y="3407965"/>
                  <a:pt x="1775468" y="3673078"/>
                </a:cubicBezTo>
                <a:lnTo>
                  <a:pt x="1477811" y="4510088"/>
                </a:lnTo>
                <a:lnTo>
                  <a:pt x="1389705" y="4826794"/>
                </a:lnTo>
                <a:cubicBezTo>
                  <a:pt x="1454793" y="4939506"/>
                  <a:pt x="1519880" y="5028407"/>
                  <a:pt x="1584968" y="5129213"/>
                </a:cubicBezTo>
                <a:lnTo>
                  <a:pt x="1727843" y="5219700"/>
                </a:lnTo>
                <a:lnTo>
                  <a:pt x="1733795" y="5263753"/>
                </a:lnTo>
                <a:lnTo>
                  <a:pt x="1642118" y="5262563"/>
                </a:lnTo>
                <a:lnTo>
                  <a:pt x="1395658" y="5138737"/>
                </a:lnTo>
                <a:lnTo>
                  <a:pt x="1332555" y="5167313"/>
                </a:lnTo>
                <a:cubicBezTo>
                  <a:pt x="1261118" y="5166123"/>
                  <a:pt x="1246830" y="5098257"/>
                  <a:pt x="1213493" y="5082779"/>
                </a:cubicBezTo>
                <a:lnTo>
                  <a:pt x="1224208" y="5239942"/>
                </a:lnTo>
                <a:lnTo>
                  <a:pt x="1099193" y="5453063"/>
                </a:lnTo>
                <a:cubicBezTo>
                  <a:pt x="1073793" y="5437585"/>
                  <a:pt x="1065061" y="5461398"/>
                  <a:pt x="1022993" y="5406629"/>
                </a:cubicBezTo>
                <a:lnTo>
                  <a:pt x="1022993" y="5148263"/>
                </a:lnTo>
                <a:lnTo>
                  <a:pt x="1184918" y="4848225"/>
                </a:lnTo>
                <a:cubicBezTo>
                  <a:pt x="1209524" y="4597400"/>
                  <a:pt x="1207936" y="4473972"/>
                  <a:pt x="1258736" y="4095750"/>
                </a:cubicBezTo>
                <a:cubicBezTo>
                  <a:pt x="1312712" y="3857228"/>
                  <a:pt x="1369068" y="3716338"/>
                  <a:pt x="1424234" y="3526632"/>
                </a:cubicBezTo>
                <a:lnTo>
                  <a:pt x="1261118" y="3328988"/>
                </a:lnTo>
                <a:lnTo>
                  <a:pt x="1146818" y="2981325"/>
                </a:lnTo>
                <a:lnTo>
                  <a:pt x="1089668" y="2671763"/>
                </a:lnTo>
                <a:cubicBezTo>
                  <a:pt x="1089271" y="2424112"/>
                  <a:pt x="1115068" y="2281238"/>
                  <a:pt x="1127768" y="2085975"/>
                </a:cubicBezTo>
                <a:lnTo>
                  <a:pt x="946793" y="1640681"/>
                </a:lnTo>
                <a:lnTo>
                  <a:pt x="859878" y="1462088"/>
                </a:lnTo>
                <a:lnTo>
                  <a:pt x="784868" y="2143125"/>
                </a:lnTo>
                <a:lnTo>
                  <a:pt x="940839" y="2565797"/>
                </a:lnTo>
                <a:lnTo>
                  <a:pt x="981321" y="2778919"/>
                </a:lnTo>
                <a:lnTo>
                  <a:pt x="1068236" y="2896791"/>
                </a:lnTo>
                <a:cubicBezTo>
                  <a:pt x="1069427" y="2960688"/>
                  <a:pt x="1068236" y="2971007"/>
                  <a:pt x="1069427" y="3034904"/>
                </a:cubicBezTo>
                <a:lnTo>
                  <a:pt x="1039662" y="3155156"/>
                </a:lnTo>
                <a:lnTo>
                  <a:pt x="808680" y="3183731"/>
                </a:lnTo>
                <a:lnTo>
                  <a:pt x="749149" y="3074195"/>
                </a:lnTo>
                <a:lnTo>
                  <a:pt x="827730" y="2947988"/>
                </a:lnTo>
                <a:lnTo>
                  <a:pt x="903930" y="2957513"/>
                </a:lnTo>
                <a:lnTo>
                  <a:pt x="913455" y="2909888"/>
                </a:lnTo>
                <a:cubicBezTo>
                  <a:pt x="867815" y="2811860"/>
                  <a:pt x="813840" y="2732882"/>
                  <a:pt x="776534" y="2615804"/>
                </a:cubicBezTo>
                <a:cubicBezTo>
                  <a:pt x="734861" y="2455467"/>
                  <a:pt x="676521" y="2335609"/>
                  <a:pt x="626514" y="2195512"/>
                </a:cubicBezTo>
                <a:cubicBezTo>
                  <a:pt x="613020" y="1921668"/>
                  <a:pt x="620958" y="1662113"/>
                  <a:pt x="618180" y="1395413"/>
                </a:cubicBezTo>
                <a:lnTo>
                  <a:pt x="543171" y="1590675"/>
                </a:lnTo>
                <a:cubicBezTo>
                  <a:pt x="501499" y="1627584"/>
                  <a:pt x="490784" y="1651398"/>
                  <a:pt x="397915" y="1710928"/>
                </a:cubicBezTo>
                <a:cubicBezTo>
                  <a:pt x="338780" y="1754187"/>
                  <a:pt x="259405" y="1798639"/>
                  <a:pt x="178839" y="1877616"/>
                </a:cubicBezTo>
                <a:cubicBezTo>
                  <a:pt x="169711" y="1912144"/>
                  <a:pt x="159194" y="1931392"/>
                  <a:pt x="151455" y="1981200"/>
                </a:cubicBezTo>
                <a:cubicBezTo>
                  <a:pt x="143716" y="2031008"/>
                  <a:pt x="138755" y="2111375"/>
                  <a:pt x="132405" y="2176463"/>
                </a:cubicBezTo>
                <a:lnTo>
                  <a:pt x="141930" y="2260998"/>
                </a:lnTo>
                <a:cubicBezTo>
                  <a:pt x="73668" y="2228851"/>
                  <a:pt x="62555" y="2172891"/>
                  <a:pt x="22868" y="2128838"/>
                </a:cubicBezTo>
                <a:cubicBezTo>
                  <a:pt x="15724" y="2034382"/>
                  <a:pt x="-5707" y="1975644"/>
                  <a:pt x="1437" y="1845469"/>
                </a:cubicBezTo>
                <a:cubicBezTo>
                  <a:pt x="41918" y="1710531"/>
                  <a:pt x="160980" y="1568451"/>
                  <a:pt x="91924" y="1585913"/>
                </a:cubicBezTo>
                <a:cubicBezTo>
                  <a:pt x="90336" y="1477962"/>
                  <a:pt x="181618" y="1422400"/>
                  <a:pt x="230037" y="1345406"/>
                </a:cubicBezTo>
                <a:cubicBezTo>
                  <a:pt x="460224" y="1237457"/>
                  <a:pt x="454668" y="1227137"/>
                  <a:pt x="565793" y="1152525"/>
                </a:cubicBezTo>
                <a:lnTo>
                  <a:pt x="584843" y="990600"/>
                </a:lnTo>
                <a:lnTo>
                  <a:pt x="565793" y="758428"/>
                </a:lnTo>
                <a:cubicBezTo>
                  <a:pt x="654692" y="596503"/>
                  <a:pt x="657868" y="517923"/>
                  <a:pt x="694380" y="400051"/>
                </a:cubicBezTo>
                <a:cubicBezTo>
                  <a:pt x="754308" y="311151"/>
                  <a:pt x="783280" y="216298"/>
                  <a:pt x="874164" y="133351"/>
                </a:cubicBezTo>
                <a:cubicBezTo>
                  <a:pt x="970208" y="41276"/>
                  <a:pt x="1026961" y="28971"/>
                  <a:pt x="1123005" y="0"/>
                </a:cubicBezTo>
                <a:cubicBezTo>
                  <a:pt x="1231352" y="25003"/>
                  <a:pt x="1270642" y="38100"/>
                  <a:pt x="1356367" y="66675"/>
                </a:cubicBezTo>
                <a:close/>
              </a:path>
            </a:pathLst>
          </a:custGeom>
          <a:solidFill>
            <a:srgbClr val="2078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6" name="Dowolny kształt: kształt 5">
            <a:extLst>
              <a:ext uri="{FF2B5EF4-FFF2-40B4-BE49-F238E27FC236}">
                <a16:creationId xmlns:a16="http://schemas.microsoft.com/office/drawing/2014/main" id="{391B8206-A788-4B66-9278-9B7B46F1D110}"/>
              </a:ext>
            </a:extLst>
          </p:cNvPr>
          <p:cNvSpPr/>
          <p:nvPr/>
        </p:nvSpPr>
        <p:spPr>
          <a:xfrm>
            <a:off x="2925810" y="1249218"/>
            <a:ext cx="1975203" cy="5280009"/>
          </a:xfrm>
          <a:custGeom>
            <a:avLst/>
            <a:gdLst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95250 h 6236970"/>
              <a:gd name="connsiteX5" fmla="*/ 800100 w 2339340"/>
              <a:gd name="connsiteY5" fmla="*/ 320040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35330 w 2339340"/>
              <a:gd name="connsiteY28" fmla="*/ 3108960 h 6236970"/>
              <a:gd name="connsiteX29" fmla="*/ 735330 w 2339340"/>
              <a:gd name="connsiteY29" fmla="*/ 2792730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45920 w 2339340"/>
              <a:gd name="connsiteY84" fmla="*/ 2884170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4010 w 2339340"/>
              <a:gd name="connsiteY96" fmla="*/ 2754630 h 6236970"/>
              <a:gd name="connsiteX97" fmla="*/ 1634490 w 2339340"/>
              <a:gd name="connsiteY97" fmla="*/ 3040380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95250 h 6236970"/>
              <a:gd name="connsiteX5" fmla="*/ 800100 w 2339340"/>
              <a:gd name="connsiteY5" fmla="*/ 320040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35330 w 2339340"/>
              <a:gd name="connsiteY28" fmla="*/ 3108960 h 6236970"/>
              <a:gd name="connsiteX29" fmla="*/ 709136 w 2339340"/>
              <a:gd name="connsiteY29" fmla="*/ 2771299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45920 w 2339340"/>
              <a:gd name="connsiteY84" fmla="*/ 2884170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4010 w 2339340"/>
              <a:gd name="connsiteY96" fmla="*/ 2754630 h 6236970"/>
              <a:gd name="connsiteX97" fmla="*/ 1634490 w 2339340"/>
              <a:gd name="connsiteY97" fmla="*/ 3040380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95250 h 6236970"/>
              <a:gd name="connsiteX5" fmla="*/ 800100 w 2339340"/>
              <a:gd name="connsiteY5" fmla="*/ 320040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09136 w 2339340"/>
              <a:gd name="connsiteY29" fmla="*/ 2771299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45920 w 2339340"/>
              <a:gd name="connsiteY84" fmla="*/ 2884170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4010 w 2339340"/>
              <a:gd name="connsiteY96" fmla="*/ 2754630 h 6236970"/>
              <a:gd name="connsiteX97" fmla="*/ 1634490 w 2339340"/>
              <a:gd name="connsiteY97" fmla="*/ 3040380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95250 h 6236970"/>
              <a:gd name="connsiteX5" fmla="*/ 800100 w 2339340"/>
              <a:gd name="connsiteY5" fmla="*/ 320040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11517 w 2339340"/>
              <a:gd name="connsiteY29" fmla="*/ 2784396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45920 w 2339340"/>
              <a:gd name="connsiteY84" fmla="*/ 2884170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4010 w 2339340"/>
              <a:gd name="connsiteY96" fmla="*/ 2754630 h 6236970"/>
              <a:gd name="connsiteX97" fmla="*/ 1634490 w 2339340"/>
              <a:gd name="connsiteY97" fmla="*/ 3040380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95250 h 6236970"/>
              <a:gd name="connsiteX5" fmla="*/ 800100 w 2339340"/>
              <a:gd name="connsiteY5" fmla="*/ 320040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11517 w 2339340"/>
              <a:gd name="connsiteY29" fmla="*/ 2784396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45920 w 2339340"/>
              <a:gd name="connsiteY84" fmla="*/ 2884170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4010 w 2339340"/>
              <a:gd name="connsiteY96" fmla="*/ 2754630 h 6236970"/>
              <a:gd name="connsiteX97" fmla="*/ 1658302 w 2339340"/>
              <a:gd name="connsiteY97" fmla="*/ 3010615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95250 h 6236970"/>
              <a:gd name="connsiteX5" fmla="*/ 800100 w 2339340"/>
              <a:gd name="connsiteY5" fmla="*/ 320040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11517 w 2339340"/>
              <a:gd name="connsiteY29" fmla="*/ 2784396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73305 w 2339340"/>
              <a:gd name="connsiteY84" fmla="*/ 3083005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4010 w 2339340"/>
              <a:gd name="connsiteY96" fmla="*/ 2754630 h 6236970"/>
              <a:gd name="connsiteX97" fmla="*/ 1658302 w 2339340"/>
              <a:gd name="connsiteY97" fmla="*/ 3010615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95250 h 6236970"/>
              <a:gd name="connsiteX5" fmla="*/ 800100 w 2339340"/>
              <a:gd name="connsiteY5" fmla="*/ 320040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11517 w 2339340"/>
              <a:gd name="connsiteY29" fmla="*/ 2784396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73305 w 2339340"/>
              <a:gd name="connsiteY84" fmla="*/ 3083005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6391 w 2339340"/>
              <a:gd name="connsiteY96" fmla="*/ 2746296 h 6236970"/>
              <a:gd name="connsiteX97" fmla="*/ 1658302 w 2339340"/>
              <a:gd name="connsiteY97" fmla="*/ 3010615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95250 h 6236970"/>
              <a:gd name="connsiteX5" fmla="*/ 804863 w 2339340"/>
              <a:gd name="connsiteY5" fmla="*/ 216455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11517 w 2339340"/>
              <a:gd name="connsiteY29" fmla="*/ 2784396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73305 w 2339340"/>
              <a:gd name="connsiteY84" fmla="*/ 3083005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6391 w 2339340"/>
              <a:gd name="connsiteY96" fmla="*/ 2746296 h 6236970"/>
              <a:gd name="connsiteX97" fmla="*/ 1658302 w 2339340"/>
              <a:gd name="connsiteY97" fmla="*/ 3010615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86916 h 6236970"/>
              <a:gd name="connsiteX5" fmla="*/ 804863 w 2339340"/>
              <a:gd name="connsiteY5" fmla="*/ 216455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11517 w 2339340"/>
              <a:gd name="connsiteY29" fmla="*/ 2784396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73305 w 2339340"/>
              <a:gd name="connsiteY84" fmla="*/ 3083005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6391 w 2339340"/>
              <a:gd name="connsiteY96" fmla="*/ 2746296 h 6236970"/>
              <a:gd name="connsiteX97" fmla="*/ 1658302 w 2339340"/>
              <a:gd name="connsiteY97" fmla="*/ 3010615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86916 h 6236970"/>
              <a:gd name="connsiteX5" fmla="*/ 804863 w 2339340"/>
              <a:gd name="connsiteY5" fmla="*/ 216455 h 6236970"/>
              <a:gd name="connsiteX6" fmla="*/ 782955 w 2339340"/>
              <a:gd name="connsiteY6" fmla="*/ 450294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11517 w 2339340"/>
              <a:gd name="connsiteY29" fmla="*/ 2784396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73305 w 2339340"/>
              <a:gd name="connsiteY84" fmla="*/ 3083005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6391 w 2339340"/>
              <a:gd name="connsiteY96" fmla="*/ 2746296 h 6236970"/>
              <a:gd name="connsiteX97" fmla="*/ 1658302 w 2339340"/>
              <a:gd name="connsiteY97" fmla="*/ 3010615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0359 w 2339340"/>
              <a:gd name="connsiteY1" fmla="*/ 61436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86916 h 6236970"/>
              <a:gd name="connsiteX5" fmla="*/ 804863 w 2339340"/>
              <a:gd name="connsiteY5" fmla="*/ 216455 h 6236970"/>
              <a:gd name="connsiteX6" fmla="*/ 782955 w 2339340"/>
              <a:gd name="connsiteY6" fmla="*/ 450294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11517 w 2339340"/>
              <a:gd name="connsiteY29" fmla="*/ 2784396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73305 w 2339340"/>
              <a:gd name="connsiteY84" fmla="*/ 3083005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6391 w 2339340"/>
              <a:gd name="connsiteY96" fmla="*/ 2746296 h 6236970"/>
              <a:gd name="connsiteX97" fmla="*/ 1658302 w 2339340"/>
              <a:gd name="connsiteY97" fmla="*/ 3010615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77992 w 2339340"/>
              <a:gd name="connsiteY0" fmla="*/ 0 h 6253401"/>
              <a:gd name="connsiteX1" fmla="*/ 970359 w 2339340"/>
              <a:gd name="connsiteY1" fmla="*/ 77867 h 6253401"/>
              <a:gd name="connsiteX2" fmla="*/ 967740 w 2339340"/>
              <a:gd name="connsiteY2" fmla="*/ 16431 h 6253401"/>
              <a:gd name="connsiteX3" fmla="*/ 872490 w 2339340"/>
              <a:gd name="connsiteY3" fmla="*/ 138351 h 6253401"/>
              <a:gd name="connsiteX4" fmla="*/ 849630 w 2339340"/>
              <a:gd name="connsiteY4" fmla="*/ 103347 h 6253401"/>
              <a:gd name="connsiteX5" fmla="*/ 804863 w 2339340"/>
              <a:gd name="connsiteY5" fmla="*/ 232886 h 6253401"/>
              <a:gd name="connsiteX6" fmla="*/ 782955 w 2339340"/>
              <a:gd name="connsiteY6" fmla="*/ 466725 h 6253401"/>
              <a:gd name="connsiteX7" fmla="*/ 754380 w 2339340"/>
              <a:gd name="connsiteY7" fmla="*/ 481251 h 6253401"/>
              <a:gd name="connsiteX8" fmla="*/ 781050 w 2339340"/>
              <a:gd name="connsiteY8" fmla="*/ 565071 h 6253401"/>
              <a:gd name="connsiteX9" fmla="*/ 822960 w 2339340"/>
              <a:gd name="connsiteY9" fmla="*/ 641271 h 6253401"/>
              <a:gd name="connsiteX10" fmla="*/ 887730 w 2339340"/>
              <a:gd name="connsiteY10" fmla="*/ 706041 h 6253401"/>
              <a:gd name="connsiteX11" fmla="*/ 925830 w 2339340"/>
              <a:gd name="connsiteY11" fmla="*/ 786051 h 6253401"/>
              <a:gd name="connsiteX12" fmla="*/ 925830 w 2339340"/>
              <a:gd name="connsiteY12" fmla="*/ 877491 h 6253401"/>
              <a:gd name="connsiteX13" fmla="*/ 803910 w 2339340"/>
              <a:gd name="connsiteY13" fmla="*/ 938451 h 6253401"/>
              <a:gd name="connsiteX14" fmla="*/ 701040 w 2339340"/>
              <a:gd name="connsiteY14" fmla="*/ 965121 h 6253401"/>
              <a:gd name="connsiteX15" fmla="*/ 556260 w 2339340"/>
              <a:gd name="connsiteY15" fmla="*/ 968931 h 6253401"/>
              <a:gd name="connsiteX16" fmla="*/ 403860 w 2339340"/>
              <a:gd name="connsiteY16" fmla="*/ 1018461 h 6253401"/>
              <a:gd name="connsiteX17" fmla="*/ 320040 w 2339340"/>
              <a:gd name="connsiteY17" fmla="*/ 1102281 h 6253401"/>
              <a:gd name="connsiteX18" fmla="*/ 247650 w 2339340"/>
              <a:gd name="connsiteY18" fmla="*/ 1292781 h 6253401"/>
              <a:gd name="connsiteX19" fmla="*/ 163830 w 2339340"/>
              <a:gd name="connsiteY19" fmla="*/ 1586151 h 6253401"/>
              <a:gd name="connsiteX20" fmla="*/ 83820 w 2339340"/>
              <a:gd name="connsiteY20" fmla="*/ 1799511 h 6253401"/>
              <a:gd name="connsiteX21" fmla="*/ 72390 w 2339340"/>
              <a:gd name="connsiteY21" fmla="*/ 1978581 h 6253401"/>
              <a:gd name="connsiteX22" fmla="*/ 0 w 2339340"/>
              <a:gd name="connsiteY22" fmla="*/ 2161461 h 6253401"/>
              <a:gd name="connsiteX23" fmla="*/ 11430 w 2339340"/>
              <a:gd name="connsiteY23" fmla="*/ 2268141 h 6253401"/>
              <a:gd name="connsiteX24" fmla="*/ 106680 w 2339340"/>
              <a:gd name="connsiteY24" fmla="*/ 2443401 h 6253401"/>
              <a:gd name="connsiteX25" fmla="*/ 243840 w 2339340"/>
              <a:gd name="connsiteY25" fmla="*/ 2611041 h 6253401"/>
              <a:gd name="connsiteX26" fmla="*/ 422910 w 2339340"/>
              <a:gd name="connsiteY26" fmla="*/ 2786301 h 6253401"/>
              <a:gd name="connsiteX27" fmla="*/ 609600 w 2339340"/>
              <a:gd name="connsiteY27" fmla="*/ 2946321 h 6253401"/>
              <a:gd name="connsiteX28" fmla="*/ 703183 w 2339340"/>
              <a:gd name="connsiteY28" fmla="*/ 3078956 h 6253401"/>
              <a:gd name="connsiteX29" fmla="*/ 711517 w 2339340"/>
              <a:gd name="connsiteY29" fmla="*/ 2800827 h 6253401"/>
              <a:gd name="connsiteX30" fmla="*/ 647700 w 2339340"/>
              <a:gd name="connsiteY30" fmla="*/ 2748201 h 6253401"/>
              <a:gd name="connsiteX31" fmla="*/ 541020 w 2339340"/>
              <a:gd name="connsiteY31" fmla="*/ 2553891 h 6253401"/>
              <a:gd name="connsiteX32" fmla="*/ 487680 w 2339340"/>
              <a:gd name="connsiteY32" fmla="*/ 2443401 h 6253401"/>
              <a:gd name="connsiteX33" fmla="*/ 293370 w 2339340"/>
              <a:gd name="connsiteY33" fmla="*/ 2222421 h 6253401"/>
              <a:gd name="connsiteX34" fmla="*/ 426720 w 2339340"/>
              <a:gd name="connsiteY34" fmla="*/ 2005251 h 6253401"/>
              <a:gd name="connsiteX35" fmla="*/ 483870 w 2339340"/>
              <a:gd name="connsiteY35" fmla="*/ 1894761 h 6253401"/>
              <a:gd name="connsiteX36" fmla="*/ 544830 w 2339340"/>
              <a:gd name="connsiteY36" fmla="*/ 1658541 h 6253401"/>
              <a:gd name="connsiteX37" fmla="*/ 636270 w 2339340"/>
              <a:gd name="connsiteY37" fmla="*/ 1913811 h 6253401"/>
              <a:gd name="connsiteX38" fmla="*/ 678180 w 2339340"/>
              <a:gd name="connsiteY38" fmla="*/ 2218611 h 6253401"/>
              <a:gd name="connsiteX39" fmla="*/ 689610 w 2339340"/>
              <a:gd name="connsiteY39" fmla="*/ 2504361 h 6253401"/>
              <a:gd name="connsiteX40" fmla="*/ 712470 w 2339340"/>
              <a:gd name="connsiteY40" fmla="*/ 2778681 h 6253401"/>
              <a:gd name="connsiteX41" fmla="*/ 701040 w 2339340"/>
              <a:gd name="connsiteY41" fmla="*/ 3193971 h 6253401"/>
              <a:gd name="connsiteX42" fmla="*/ 643890 w 2339340"/>
              <a:gd name="connsiteY42" fmla="*/ 3799761 h 6253401"/>
              <a:gd name="connsiteX43" fmla="*/ 613410 w 2339340"/>
              <a:gd name="connsiteY43" fmla="*/ 4272201 h 6253401"/>
              <a:gd name="connsiteX44" fmla="*/ 689610 w 2339340"/>
              <a:gd name="connsiteY44" fmla="*/ 4634151 h 6253401"/>
              <a:gd name="connsiteX45" fmla="*/ 803910 w 2339340"/>
              <a:gd name="connsiteY45" fmla="*/ 5232321 h 6253401"/>
              <a:gd name="connsiteX46" fmla="*/ 883920 w 2339340"/>
              <a:gd name="connsiteY46" fmla="*/ 5674281 h 6253401"/>
              <a:gd name="connsiteX47" fmla="*/ 872490 w 2339340"/>
              <a:gd name="connsiteY47" fmla="*/ 5700951 h 6253401"/>
              <a:gd name="connsiteX48" fmla="*/ 693420 w 2339340"/>
              <a:gd name="connsiteY48" fmla="*/ 5910501 h 6253401"/>
              <a:gd name="connsiteX49" fmla="*/ 541020 w 2339340"/>
              <a:gd name="connsiteY49" fmla="*/ 6108621 h 6253401"/>
              <a:gd name="connsiteX50" fmla="*/ 510540 w 2339340"/>
              <a:gd name="connsiteY50" fmla="*/ 6173391 h 6253401"/>
              <a:gd name="connsiteX51" fmla="*/ 701040 w 2339340"/>
              <a:gd name="connsiteY51" fmla="*/ 6108621 h 6253401"/>
              <a:gd name="connsiteX52" fmla="*/ 830580 w 2339340"/>
              <a:gd name="connsiteY52" fmla="*/ 6081951 h 6253401"/>
              <a:gd name="connsiteX53" fmla="*/ 952500 w 2339340"/>
              <a:gd name="connsiteY53" fmla="*/ 5990511 h 6253401"/>
              <a:gd name="connsiteX54" fmla="*/ 963930 w 2339340"/>
              <a:gd name="connsiteY54" fmla="*/ 5887641 h 6253401"/>
              <a:gd name="connsiteX55" fmla="*/ 1108710 w 2339340"/>
              <a:gd name="connsiteY55" fmla="*/ 5834301 h 6253401"/>
              <a:gd name="connsiteX56" fmla="*/ 1108710 w 2339340"/>
              <a:gd name="connsiteY56" fmla="*/ 5807631 h 6253401"/>
              <a:gd name="connsiteX57" fmla="*/ 1032510 w 2339340"/>
              <a:gd name="connsiteY57" fmla="*/ 5651421 h 6253401"/>
              <a:gd name="connsiteX58" fmla="*/ 1043940 w 2339340"/>
              <a:gd name="connsiteY58" fmla="*/ 5297091 h 6253401"/>
              <a:gd name="connsiteX59" fmla="*/ 1074420 w 2339340"/>
              <a:gd name="connsiteY59" fmla="*/ 4904661 h 6253401"/>
              <a:gd name="connsiteX60" fmla="*/ 1002030 w 2339340"/>
              <a:gd name="connsiteY60" fmla="*/ 4439841 h 6253401"/>
              <a:gd name="connsiteX61" fmla="*/ 1066800 w 2339340"/>
              <a:gd name="connsiteY61" fmla="*/ 4146471 h 6253401"/>
              <a:gd name="connsiteX62" fmla="*/ 1116330 w 2339340"/>
              <a:gd name="connsiteY62" fmla="*/ 3792141 h 6253401"/>
              <a:gd name="connsiteX63" fmla="*/ 1165860 w 2339340"/>
              <a:gd name="connsiteY63" fmla="*/ 3392091 h 6253401"/>
              <a:gd name="connsiteX64" fmla="*/ 1238250 w 2339340"/>
              <a:gd name="connsiteY64" fmla="*/ 3898821 h 6253401"/>
              <a:gd name="connsiteX65" fmla="*/ 1280160 w 2339340"/>
              <a:gd name="connsiteY65" fmla="*/ 4382691 h 6253401"/>
              <a:gd name="connsiteX66" fmla="*/ 1310640 w 2339340"/>
              <a:gd name="connsiteY66" fmla="*/ 4550331 h 6253401"/>
              <a:gd name="connsiteX67" fmla="*/ 1272540 w 2339340"/>
              <a:gd name="connsiteY67" fmla="*/ 4855131 h 6253401"/>
              <a:gd name="connsiteX68" fmla="*/ 1242060 w 2339340"/>
              <a:gd name="connsiteY68" fmla="*/ 5076111 h 6253401"/>
              <a:gd name="connsiteX69" fmla="*/ 1276350 w 2339340"/>
              <a:gd name="connsiteY69" fmla="*/ 5304711 h 6253401"/>
              <a:gd name="connsiteX70" fmla="*/ 1333500 w 2339340"/>
              <a:gd name="connsiteY70" fmla="*/ 5510451 h 6253401"/>
              <a:gd name="connsiteX71" fmla="*/ 1314450 w 2339340"/>
              <a:gd name="connsiteY71" fmla="*/ 5632371 h 6253401"/>
              <a:gd name="connsiteX72" fmla="*/ 1264920 w 2339340"/>
              <a:gd name="connsiteY72" fmla="*/ 5811441 h 6253401"/>
              <a:gd name="connsiteX73" fmla="*/ 1264920 w 2339340"/>
              <a:gd name="connsiteY73" fmla="*/ 5918121 h 6253401"/>
              <a:gd name="connsiteX74" fmla="*/ 1424940 w 2339340"/>
              <a:gd name="connsiteY74" fmla="*/ 6253401 h 6253401"/>
              <a:gd name="connsiteX75" fmla="*/ 1565910 w 2339340"/>
              <a:gd name="connsiteY75" fmla="*/ 6081951 h 6253401"/>
              <a:gd name="connsiteX76" fmla="*/ 1604010 w 2339340"/>
              <a:gd name="connsiteY76" fmla="*/ 6028611 h 6253401"/>
              <a:gd name="connsiteX77" fmla="*/ 1524000 w 2339340"/>
              <a:gd name="connsiteY77" fmla="*/ 5860971 h 6253401"/>
              <a:gd name="connsiteX78" fmla="*/ 1466850 w 2339340"/>
              <a:gd name="connsiteY78" fmla="*/ 5735241 h 6253401"/>
              <a:gd name="connsiteX79" fmla="*/ 1440180 w 2339340"/>
              <a:gd name="connsiteY79" fmla="*/ 5655231 h 6253401"/>
              <a:gd name="connsiteX80" fmla="*/ 1546860 w 2339340"/>
              <a:gd name="connsiteY80" fmla="*/ 5095161 h 6253401"/>
              <a:gd name="connsiteX81" fmla="*/ 1600200 w 2339340"/>
              <a:gd name="connsiteY81" fmla="*/ 4523661 h 6253401"/>
              <a:gd name="connsiteX82" fmla="*/ 1684020 w 2339340"/>
              <a:gd name="connsiteY82" fmla="*/ 4043601 h 6253401"/>
              <a:gd name="connsiteX83" fmla="*/ 1703070 w 2339340"/>
              <a:gd name="connsiteY83" fmla="*/ 3704511 h 6253401"/>
              <a:gd name="connsiteX84" fmla="*/ 1673305 w 2339340"/>
              <a:gd name="connsiteY84" fmla="*/ 3099436 h 6253401"/>
              <a:gd name="connsiteX85" fmla="*/ 1630680 w 2339340"/>
              <a:gd name="connsiteY85" fmla="*/ 2885361 h 6253401"/>
              <a:gd name="connsiteX86" fmla="*/ 1607820 w 2339340"/>
              <a:gd name="connsiteY86" fmla="*/ 2767251 h 6253401"/>
              <a:gd name="connsiteX87" fmla="*/ 1584960 w 2339340"/>
              <a:gd name="connsiteY87" fmla="*/ 2439591 h 6253401"/>
              <a:gd name="connsiteX88" fmla="*/ 1584960 w 2339340"/>
              <a:gd name="connsiteY88" fmla="*/ 2089071 h 6253401"/>
              <a:gd name="connsiteX89" fmla="*/ 1619250 w 2339340"/>
              <a:gd name="connsiteY89" fmla="*/ 1788081 h 6253401"/>
              <a:gd name="connsiteX90" fmla="*/ 1691640 w 2339340"/>
              <a:gd name="connsiteY90" fmla="*/ 1517571 h 6253401"/>
              <a:gd name="connsiteX91" fmla="*/ 1954530 w 2339340"/>
              <a:gd name="connsiteY91" fmla="*/ 1940481 h 6253401"/>
              <a:gd name="connsiteX92" fmla="*/ 2045970 w 2339340"/>
              <a:gd name="connsiteY92" fmla="*/ 2062401 h 6253401"/>
              <a:gd name="connsiteX93" fmla="*/ 1840230 w 2339340"/>
              <a:gd name="connsiteY93" fmla="*/ 2374821 h 6253401"/>
              <a:gd name="connsiteX94" fmla="*/ 1729740 w 2339340"/>
              <a:gd name="connsiteY94" fmla="*/ 2561511 h 6253401"/>
              <a:gd name="connsiteX95" fmla="*/ 1672590 w 2339340"/>
              <a:gd name="connsiteY95" fmla="*/ 2691051 h 6253401"/>
              <a:gd name="connsiteX96" fmla="*/ 1606391 w 2339340"/>
              <a:gd name="connsiteY96" fmla="*/ 2762727 h 6253401"/>
              <a:gd name="connsiteX97" fmla="*/ 1658302 w 2339340"/>
              <a:gd name="connsiteY97" fmla="*/ 3027046 h 6253401"/>
              <a:gd name="connsiteX98" fmla="*/ 1729740 w 2339340"/>
              <a:gd name="connsiteY98" fmla="*/ 2908221 h 6253401"/>
              <a:gd name="connsiteX99" fmla="*/ 1927860 w 2339340"/>
              <a:gd name="connsiteY99" fmla="*/ 2706291 h 6253401"/>
              <a:gd name="connsiteX100" fmla="*/ 2065020 w 2339340"/>
              <a:gd name="connsiteY100" fmla="*/ 2565321 h 6253401"/>
              <a:gd name="connsiteX101" fmla="*/ 2202180 w 2339340"/>
              <a:gd name="connsiteY101" fmla="*/ 2355771 h 6253401"/>
              <a:gd name="connsiteX102" fmla="*/ 2339340 w 2339340"/>
              <a:gd name="connsiteY102" fmla="*/ 2066211 h 6253401"/>
              <a:gd name="connsiteX103" fmla="*/ 2293620 w 2339340"/>
              <a:gd name="connsiteY103" fmla="*/ 1974771 h 6253401"/>
              <a:gd name="connsiteX104" fmla="*/ 2232660 w 2339340"/>
              <a:gd name="connsiteY104" fmla="*/ 1769031 h 6253401"/>
              <a:gd name="connsiteX105" fmla="*/ 2175510 w 2339340"/>
              <a:gd name="connsiteY105" fmla="*/ 1582341 h 6253401"/>
              <a:gd name="connsiteX106" fmla="*/ 2065020 w 2339340"/>
              <a:gd name="connsiteY106" fmla="*/ 1368981 h 6253401"/>
              <a:gd name="connsiteX107" fmla="*/ 1958340 w 2339340"/>
              <a:gd name="connsiteY107" fmla="*/ 1186101 h 6253401"/>
              <a:gd name="connsiteX108" fmla="*/ 1878330 w 2339340"/>
              <a:gd name="connsiteY108" fmla="*/ 1060371 h 6253401"/>
              <a:gd name="connsiteX109" fmla="*/ 1752600 w 2339340"/>
              <a:gd name="connsiteY109" fmla="*/ 991791 h 6253401"/>
              <a:gd name="connsiteX110" fmla="*/ 1645920 w 2339340"/>
              <a:gd name="connsiteY110" fmla="*/ 972741 h 6253401"/>
              <a:gd name="connsiteX111" fmla="*/ 1546860 w 2339340"/>
              <a:gd name="connsiteY111" fmla="*/ 938451 h 6253401"/>
              <a:gd name="connsiteX112" fmla="*/ 1276350 w 2339340"/>
              <a:gd name="connsiteY112" fmla="*/ 877491 h 6253401"/>
              <a:gd name="connsiteX113" fmla="*/ 1257300 w 2339340"/>
              <a:gd name="connsiteY113" fmla="*/ 755571 h 6253401"/>
              <a:gd name="connsiteX114" fmla="*/ 1325880 w 2339340"/>
              <a:gd name="connsiteY114" fmla="*/ 610791 h 6253401"/>
              <a:gd name="connsiteX115" fmla="*/ 1363980 w 2339340"/>
              <a:gd name="connsiteY115" fmla="*/ 553641 h 6253401"/>
              <a:gd name="connsiteX116" fmla="*/ 1352550 w 2339340"/>
              <a:gd name="connsiteY116" fmla="*/ 454581 h 6253401"/>
              <a:gd name="connsiteX117" fmla="*/ 1348740 w 2339340"/>
              <a:gd name="connsiteY117" fmla="*/ 325041 h 6253401"/>
              <a:gd name="connsiteX118" fmla="*/ 1306830 w 2339340"/>
              <a:gd name="connsiteY118" fmla="*/ 130731 h 6253401"/>
              <a:gd name="connsiteX119" fmla="*/ 1188720 w 2339340"/>
              <a:gd name="connsiteY119" fmla="*/ 54531 h 6253401"/>
              <a:gd name="connsiteX120" fmla="*/ 1143000 w 2339340"/>
              <a:gd name="connsiteY120" fmla="*/ 27861 h 6253401"/>
              <a:gd name="connsiteX121" fmla="*/ 1077992 w 2339340"/>
              <a:gd name="connsiteY121" fmla="*/ 0 h 6253401"/>
              <a:gd name="connsiteX0" fmla="*/ 1077992 w 2339340"/>
              <a:gd name="connsiteY0" fmla="*/ 0 h 6253401"/>
              <a:gd name="connsiteX1" fmla="*/ 970359 w 2339340"/>
              <a:gd name="connsiteY1" fmla="*/ 77867 h 6253401"/>
              <a:gd name="connsiteX2" fmla="*/ 967740 w 2339340"/>
              <a:gd name="connsiteY2" fmla="*/ 16431 h 6253401"/>
              <a:gd name="connsiteX3" fmla="*/ 872490 w 2339340"/>
              <a:gd name="connsiteY3" fmla="*/ 138351 h 6253401"/>
              <a:gd name="connsiteX4" fmla="*/ 849630 w 2339340"/>
              <a:gd name="connsiteY4" fmla="*/ 103347 h 6253401"/>
              <a:gd name="connsiteX5" fmla="*/ 804863 w 2339340"/>
              <a:gd name="connsiteY5" fmla="*/ 232886 h 6253401"/>
              <a:gd name="connsiteX6" fmla="*/ 782955 w 2339340"/>
              <a:gd name="connsiteY6" fmla="*/ 466725 h 6253401"/>
              <a:gd name="connsiteX7" fmla="*/ 754380 w 2339340"/>
              <a:gd name="connsiteY7" fmla="*/ 481251 h 6253401"/>
              <a:gd name="connsiteX8" fmla="*/ 781050 w 2339340"/>
              <a:gd name="connsiteY8" fmla="*/ 565071 h 6253401"/>
              <a:gd name="connsiteX9" fmla="*/ 822960 w 2339340"/>
              <a:gd name="connsiteY9" fmla="*/ 641271 h 6253401"/>
              <a:gd name="connsiteX10" fmla="*/ 887730 w 2339340"/>
              <a:gd name="connsiteY10" fmla="*/ 706041 h 6253401"/>
              <a:gd name="connsiteX11" fmla="*/ 925830 w 2339340"/>
              <a:gd name="connsiteY11" fmla="*/ 786051 h 6253401"/>
              <a:gd name="connsiteX12" fmla="*/ 925830 w 2339340"/>
              <a:gd name="connsiteY12" fmla="*/ 877491 h 6253401"/>
              <a:gd name="connsiteX13" fmla="*/ 803910 w 2339340"/>
              <a:gd name="connsiteY13" fmla="*/ 938451 h 6253401"/>
              <a:gd name="connsiteX14" fmla="*/ 701040 w 2339340"/>
              <a:gd name="connsiteY14" fmla="*/ 965121 h 6253401"/>
              <a:gd name="connsiteX15" fmla="*/ 556260 w 2339340"/>
              <a:gd name="connsiteY15" fmla="*/ 968931 h 6253401"/>
              <a:gd name="connsiteX16" fmla="*/ 403860 w 2339340"/>
              <a:gd name="connsiteY16" fmla="*/ 1018461 h 6253401"/>
              <a:gd name="connsiteX17" fmla="*/ 320040 w 2339340"/>
              <a:gd name="connsiteY17" fmla="*/ 1102281 h 6253401"/>
              <a:gd name="connsiteX18" fmla="*/ 247650 w 2339340"/>
              <a:gd name="connsiteY18" fmla="*/ 1292781 h 6253401"/>
              <a:gd name="connsiteX19" fmla="*/ 163830 w 2339340"/>
              <a:gd name="connsiteY19" fmla="*/ 1586151 h 6253401"/>
              <a:gd name="connsiteX20" fmla="*/ 83820 w 2339340"/>
              <a:gd name="connsiteY20" fmla="*/ 1799511 h 6253401"/>
              <a:gd name="connsiteX21" fmla="*/ 72390 w 2339340"/>
              <a:gd name="connsiteY21" fmla="*/ 1978581 h 6253401"/>
              <a:gd name="connsiteX22" fmla="*/ 0 w 2339340"/>
              <a:gd name="connsiteY22" fmla="*/ 2161461 h 6253401"/>
              <a:gd name="connsiteX23" fmla="*/ 11430 w 2339340"/>
              <a:gd name="connsiteY23" fmla="*/ 2268141 h 6253401"/>
              <a:gd name="connsiteX24" fmla="*/ 106680 w 2339340"/>
              <a:gd name="connsiteY24" fmla="*/ 2443401 h 6253401"/>
              <a:gd name="connsiteX25" fmla="*/ 243840 w 2339340"/>
              <a:gd name="connsiteY25" fmla="*/ 2611041 h 6253401"/>
              <a:gd name="connsiteX26" fmla="*/ 422910 w 2339340"/>
              <a:gd name="connsiteY26" fmla="*/ 2786301 h 6253401"/>
              <a:gd name="connsiteX27" fmla="*/ 609600 w 2339340"/>
              <a:gd name="connsiteY27" fmla="*/ 2946321 h 6253401"/>
              <a:gd name="connsiteX28" fmla="*/ 703183 w 2339340"/>
              <a:gd name="connsiteY28" fmla="*/ 3078956 h 6253401"/>
              <a:gd name="connsiteX29" fmla="*/ 711517 w 2339340"/>
              <a:gd name="connsiteY29" fmla="*/ 2800827 h 6253401"/>
              <a:gd name="connsiteX30" fmla="*/ 647700 w 2339340"/>
              <a:gd name="connsiteY30" fmla="*/ 2748201 h 6253401"/>
              <a:gd name="connsiteX31" fmla="*/ 541020 w 2339340"/>
              <a:gd name="connsiteY31" fmla="*/ 2553891 h 6253401"/>
              <a:gd name="connsiteX32" fmla="*/ 487680 w 2339340"/>
              <a:gd name="connsiteY32" fmla="*/ 2443401 h 6253401"/>
              <a:gd name="connsiteX33" fmla="*/ 293370 w 2339340"/>
              <a:gd name="connsiteY33" fmla="*/ 2222421 h 6253401"/>
              <a:gd name="connsiteX34" fmla="*/ 426720 w 2339340"/>
              <a:gd name="connsiteY34" fmla="*/ 2005251 h 6253401"/>
              <a:gd name="connsiteX35" fmla="*/ 483870 w 2339340"/>
              <a:gd name="connsiteY35" fmla="*/ 1894761 h 6253401"/>
              <a:gd name="connsiteX36" fmla="*/ 544830 w 2339340"/>
              <a:gd name="connsiteY36" fmla="*/ 1658541 h 6253401"/>
              <a:gd name="connsiteX37" fmla="*/ 636270 w 2339340"/>
              <a:gd name="connsiteY37" fmla="*/ 1913811 h 6253401"/>
              <a:gd name="connsiteX38" fmla="*/ 678180 w 2339340"/>
              <a:gd name="connsiteY38" fmla="*/ 2218611 h 6253401"/>
              <a:gd name="connsiteX39" fmla="*/ 689610 w 2339340"/>
              <a:gd name="connsiteY39" fmla="*/ 2504361 h 6253401"/>
              <a:gd name="connsiteX40" fmla="*/ 712470 w 2339340"/>
              <a:gd name="connsiteY40" fmla="*/ 2778681 h 6253401"/>
              <a:gd name="connsiteX41" fmla="*/ 701040 w 2339340"/>
              <a:gd name="connsiteY41" fmla="*/ 3193971 h 6253401"/>
              <a:gd name="connsiteX42" fmla="*/ 643890 w 2339340"/>
              <a:gd name="connsiteY42" fmla="*/ 3799761 h 6253401"/>
              <a:gd name="connsiteX43" fmla="*/ 613410 w 2339340"/>
              <a:gd name="connsiteY43" fmla="*/ 4272201 h 6253401"/>
              <a:gd name="connsiteX44" fmla="*/ 689610 w 2339340"/>
              <a:gd name="connsiteY44" fmla="*/ 4634151 h 6253401"/>
              <a:gd name="connsiteX45" fmla="*/ 803910 w 2339340"/>
              <a:gd name="connsiteY45" fmla="*/ 5232321 h 6253401"/>
              <a:gd name="connsiteX46" fmla="*/ 883920 w 2339340"/>
              <a:gd name="connsiteY46" fmla="*/ 5674281 h 6253401"/>
              <a:gd name="connsiteX47" fmla="*/ 872490 w 2339340"/>
              <a:gd name="connsiteY47" fmla="*/ 5700951 h 6253401"/>
              <a:gd name="connsiteX48" fmla="*/ 693420 w 2339340"/>
              <a:gd name="connsiteY48" fmla="*/ 5910501 h 6253401"/>
              <a:gd name="connsiteX49" fmla="*/ 541020 w 2339340"/>
              <a:gd name="connsiteY49" fmla="*/ 6108621 h 6253401"/>
              <a:gd name="connsiteX50" fmla="*/ 510540 w 2339340"/>
              <a:gd name="connsiteY50" fmla="*/ 6173391 h 6253401"/>
              <a:gd name="connsiteX51" fmla="*/ 701040 w 2339340"/>
              <a:gd name="connsiteY51" fmla="*/ 6108621 h 6253401"/>
              <a:gd name="connsiteX52" fmla="*/ 830580 w 2339340"/>
              <a:gd name="connsiteY52" fmla="*/ 6081951 h 6253401"/>
              <a:gd name="connsiteX53" fmla="*/ 952500 w 2339340"/>
              <a:gd name="connsiteY53" fmla="*/ 5990511 h 6253401"/>
              <a:gd name="connsiteX54" fmla="*/ 963930 w 2339340"/>
              <a:gd name="connsiteY54" fmla="*/ 5887641 h 6253401"/>
              <a:gd name="connsiteX55" fmla="*/ 1108710 w 2339340"/>
              <a:gd name="connsiteY55" fmla="*/ 5834301 h 6253401"/>
              <a:gd name="connsiteX56" fmla="*/ 1108710 w 2339340"/>
              <a:gd name="connsiteY56" fmla="*/ 5807631 h 6253401"/>
              <a:gd name="connsiteX57" fmla="*/ 1032510 w 2339340"/>
              <a:gd name="connsiteY57" fmla="*/ 5651421 h 6253401"/>
              <a:gd name="connsiteX58" fmla="*/ 1043940 w 2339340"/>
              <a:gd name="connsiteY58" fmla="*/ 5297091 h 6253401"/>
              <a:gd name="connsiteX59" fmla="*/ 1074420 w 2339340"/>
              <a:gd name="connsiteY59" fmla="*/ 4904661 h 6253401"/>
              <a:gd name="connsiteX60" fmla="*/ 1002030 w 2339340"/>
              <a:gd name="connsiteY60" fmla="*/ 4439841 h 6253401"/>
              <a:gd name="connsiteX61" fmla="*/ 1066800 w 2339340"/>
              <a:gd name="connsiteY61" fmla="*/ 4146471 h 6253401"/>
              <a:gd name="connsiteX62" fmla="*/ 1116330 w 2339340"/>
              <a:gd name="connsiteY62" fmla="*/ 3792141 h 6253401"/>
              <a:gd name="connsiteX63" fmla="*/ 1165860 w 2339340"/>
              <a:gd name="connsiteY63" fmla="*/ 3392091 h 6253401"/>
              <a:gd name="connsiteX64" fmla="*/ 1238250 w 2339340"/>
              <a:gd name="connsiteY64" fmla="*/ 3898821 h 6253401"/>
              <a:gd name="connsiteX65" fmla="*/ 1280160 w 2339340"/>
              <a:gd name="connsiteY65" fmla="*/ 4382691 h 6253401"/>
              <a:gd name="connsiteX66" fmla="*/ 1310640 w 2339340"/>
              <a:gd name="connsiteY66" fmla="*/ 4550331 h 6253401"/>
              <a:gd name="connsiteX67" fmla="*/ 1272540 w 2339340"/>
              <a:gd name="connsiteY67" fmla="*/ 4855131 h 6253401"/>
              <a:gd name="connsiteX68" fmla="*/ 1242060 w 2339340"/>
              <a:gd name="connsiteY68" fmla="*/ 5076111 h 6253401"/>
              <a:gd name="connsiteX69" fmla="*/ 1276350 w 2339340"/>
              <a:gd name="connsiteY69" fmla="*/ 5304711 h 6253401"/>
              <a:gd name="connsiteX70" fmla="*/ 1333500 w 2339340"/>
              <a:gd name="connsiteY70" fmla="*/ 5510451 h 6253401"/>
              <a:gd name="connsiteX71" fmla="*/ 1314450 w 2339340"/>
              <a:gd name="connsiteY71" fmla="*/ 5632371 h 6253401"/>
              <a:gd name="connsiteX72" fmla="*/ 1264920 w 2339340"/>
              <a:gd name="connsiteY72" fmla="*/ 5811441 h 6253401"/>
              <a:gd name="connsiteX73" fmla="*/ 1264920 w 2339340"/>
              <a:gd name="connsiteY73" fmla="*/ 5918121 h 6253401"/>
              <a:gd name="connsiteX74" fmla="*/ 1424940 w 2339340"/>
              <a:gd name="connsiteY74" fmla="*/ 6253401 h 6253401"/>
              <a:gd name="connsiteX75" fmla="*/ 1565910 w 2339340"/>
              <a:gd name="connsiteY75" fmla="*/ 6081951 h 6253401"/>
              <a:gd name="connsiteX76" fmla="*/ 1604010 w 2339340"/>
              <a:gd name="connsiteY76" fmla="*/ 6028611 h 6253401"/>
              <a:gd name="connsiteX77" fmla="*/ 1524000 w 2339340"/>
              <a:gd name="connsiteY77" fmla="*/ 5860971 h 6253401"/>
              <a:gd name="connsiteX78" fmla="*/ 1466850 w 2339340"/>
              <a:gd name="connsiteY78" fmla="*/ 5735241 h 6253401"/>
              <a:gd name="connsiteX79" fmla="*/ 1440180 w 2339340"/>
              <a:gd name="connsiteY79" fmla="*/ 5655231 h 6253401"/>
              <a:gd name="connsiteX80" fmla="*/ 1546860 w 2339340"/>
              <a:gd name="connsiteY80" fmla="*/ 5095161 h 6253401"/>
              <a:gd name="connsiteX81" fmla="*/ 1600200 w 2339340"/>
              <a:gd name="connsiteY81" fmla="*/ 4523661 h 6253401"/>
              <a:gd name="connsiteX82" fmla="*/ 1684020 w 2339340"/>
              <a:gd name="connsiteY82" fmla="*/ 4043601 h 6253401"/>
              <a:gd name="connsiteX83" fmla="*/ 1703070 w 2339340"/>
              <a:gd name="connsiteY83" fmla="*/ 3704511 h 6253401"/>
              <a:gd name="connsiteX84" fmla="*/ 1673305 w 2339340"/>
              <a:gd name="connsiteY84" fmla="*/ 3099436 h 6253401"/>
              <a:gd name="connsiteX85" fmla="*/ 1630680 w 2339340"/>
              <a:gd name="connsiteY85" fmla="*/ 2885361 h 6253401"/>
              <a:gd name="connsiteX86" fmla="*/ 1607820 w 2339340"/>
              <a:gd name="connsiteY86" fmla="*/ 2767251 h 6253401"/>
              <a:gd name="connsiteX87" fmla="*/ 1584960 w 2339340"/>
              <a:gd name="connsiteY87" fmla="*/ 2439591 h 6253401"/>
              <a:gd name="connsiteX88" fmla="*/ 1584960 w 2339340"/>
              <a:gd name="connsiteY88" fmla="*/ 2089071 h 6253401"/>
              <a:gd name="connsiteX89" fmla="*/ 1619250 w 2339340"/>
              <a:gd name="connsiteY89" fmla="*/ 1788081 h 6253401"/>
              <a:gd name="connsiteX90" fmla="*/ 1691640 w 2339340"/>
              <a:gd name="connsiteY90" fmla="*/ 1517571 h 6253401"/>
              <a:gd name="connsiteX91" fmla="*/ 1954530 w 2339340"/>
              <a:gd name="connsiteY91" fmla="*/ 1940481 h 6253401"/>
              <a:gd name="connsiteX92" fmla="*/ 2045970 w 2339340"/>
              <a:gd name="connsiteY92" fmla="*/ 2062401 h 6253401"/>
              <a:gd name="connsiteX93" fmla="*/ 1840230 w 2339340"/>
              <a:gd name="connsiteY93" fmla="*/ 2374821 h 6253401"/>
              <a:gd name="connsiteX94" fmla="*/ 1729740 w 2339340"/>
              <a:gd name="connsiteY94" fmla="*/ 2561511 h 6253401"/>
              <a:gd name="connsiteX95" fmla="*/ 1672590 w 2339340"/>
              <a:gd name="connsiteY95" fmla="*/ 2691051 h 6253401"/>
              <a:gd name="connsiteX96" fmla="*/ 1606391 w 2339340"/>
              <a:gd name="connsiteY96" fmla="*/ 2762727 h 6253401"/>
              <a:gd name="connsiteX97" fmla="*/ 1658302 w 2339340"/>
              <a:gd name="connsiteY97" fmla="*/ 3027046 h 6253401"/>
              <a:gd name="connsiteX98" fmla="*/ 1729740 w 2339340"/>
              <a:gd name="connsiteY98" fmla="*/ 2908221 h 6253401"/>
              <a:gd name="connsiteX99" fmla="*/ 1927860 w 2339340"/>
              <a:gd name="connsiteY99" fmla="*/ 2706291 h 6253401"/>
              <a:gd name="connsiteX100" fmla="*/ 2065020 w 2339340"/>
              <a:gd name="connsiteY100" fmla="*/ 2565321 h 6253401"/>
              <a:gd name="connsiteX101" fmla="*/ 2202180 w 2339340"/>
              <a:gd name="connsiteY101" fmla="*/ 2355771 h 6253401"/>
              <a:gd name="connsiteX102" fmla="*/ 2339340 w 2339340"/>
              <a:gd name="connsiteY102" fmla="*/ 2066211 h 6253401"/>
              <a:gd name="connsiteX103" fmla="*/ 2293620 w 2339340"/>
              <a:gd name="connsiteY103" fmla="*/ 1974771 h 6253401"/>
              <a:gd name="connsiteX104" fmla="*/ 2232660 w 2339340"/>
              <a:gd name="connsiteY104" fmla="*/ 1769031 h 6253401"/>
              <a:gd name="connsiteX105" fmla="*/ 2175510 w 2339340"/>
              <a:gd name="connsiteY105" fmla="*/ 1582341 h 6253401"/>
              <a:gd name="connsiteX106" fmla="*/ 2065020 w 2339340"/>
              <a:gd name="connsiteY106" fmla="*/ 1368981 h 6253401"/>
              <a:gd name="connsiteX107" fmla="*/ 1958340 w 2339340"/>
              <a:gd name="connsiteY107" fmla="*/ 1186101 h 6253401"/>
              <a:gd name="connsiteX108" fmla="*/ 1878330 w 2339340"/>
              <a:gd name="connsiteY108" fmla="*/ 1060371 h 6253401"/>
              <a:gd name="connsiteX109" fmla="*/ 1752600 w 2339340"/>
              <a:gd name="connsiteY109" fmla="*/ 991791 h 6253401"/>
              <a:gd name="connsiteX110" fmla="*/ 1645920 w 2339340"/>
              <a:gd name="connsiteY110" fmla="*/ 972741 h 6253401"/>
              <a:gd name="connsiteX111" fmla="*/ 1546860 w 2339340"/>
              <a:gd name="connsiteY111" fmla="*/ 938451 h 6253401"/>
              <a:gd name="connsiteX112" fmla="*/ 1276350 w 2339340"/>
              <a:gd name="connsiteY112" fmla="*/ 877491 h 6253401"/>
              <a:gd name="connsiteX113" fmla="*/ 1257300 w 2339340"/>
              <a:gd name="connsiteY113" fmla="*/ 755571 h 6253401"/>
              <a:gd name="connsiteX114" fmla="*/ 1325880 w 2339340"/>
              <a:gd name="connsiteY114" fmla="*/ 610791 h 6253401"/>
              <a:gd name="connsiteX115" fmla="*/ 1363980 w 2339340"/>
              <a:gd name="connsiteY115" fmla="*/ 553641 h 6253401"/>
              <a:gd name="connsiteX116" fmla="*/ 1352550 w 2339340"/>
              <a:gd name="connsiteY116" fmla="*/ 454581 h 6253401"/>
              <a:gd name="connsiteX117" fmla="*/ 1348740 w 2339340"/>
              <a:gd name="connsiteY117" fmla="*/ 325041 h 6253401"/>
              <a:gd name="connsiteX118" fmla="*/ 1311592 w 2339340"/>
              <a:gd name="connsiteY118" fmla="*/ 99775 h 6253401"/>
              <a:gd name="connsiteX119" fmla="*/ 1188720 w 2339340"/>
              <a:gd name="connsiteY119" fmla="*/ 54531 h 6253401"/>
              <a:gd name="connsiteX120" fmla="*/ 1143000 w 2339340"/>
              <a:gd name="connsiteY120" fmla="*/ 27861 h 6253401"/>
              <a:gd name="connsiteX121" fmla="*/ 1077992 w 2339340"/>
              <a:gd name="connsiteY121" fmla="*/ 0 h 6253401"/>
              <a:gd name="connsiteX0" fmla="*/ 1077992 w 2339340"/>
              <a:gd name="connsiteY0" fmla="*/ 0 h 6253401"/>
              <a:gd name="connsiteX1" fmla="*/ 970359 w 2339340"/>
              <a:gd name="connsiteY1" fmla="*/ 77867 h 6253401"/>
              <a:gd name="connsiteX2" fmla="*/ 967740 w 2339340"/>
              <a:gd name="connsiteY2" fmla="*/ 16431 h 6253401"/>
              <a:gd name="connsiteX3" fmla="*/ 872490 w 2339340"/>
              <a:gd name="connsiteY3" fmla="*/ 138351 h 6253401"/>
              <a:gd name="connsiteX4" fmla="*/ 849630 w 2339340"/>
              <a:gd name="connsiteY4" fmla="*/ 103347 h 6253401"/>
              <a:gd name="connsiteX5" fmla="*/ 804863 w 2339340"/>
              <a:gd name="connsiteY5" fmla="*/ 232886 h 6253401"/>
              <a:gd name="connsiteX6" fmla="*/ 782955 w 2339340"/>
              <a:gd name="connsiteY6" fmla="*/ 466725 h 6253401"/>
              <a:gd name="connsiteX7" fmla="*/ 754380 w 2339340"/>
              <a:gd name="connsiteY7" fmla="*/ 481251 h 6253401"/>
              <a:gd name="connsiteX8" fmla="*/ 781050 w 2339340"/>
              <a:gd name="connsiteY8" fmla="*/ 565071 h 6253401"/>
              <a:gd name="connsiteX9" fmla="*/ 822960 w 2339340"/>
              <a:gd name="connsiteY9" fmla="*/ 641271 h 6253401"/>
              <a:gd name="connsiteX10" fmla="*/ 887730 w 2339340"/>
              <a:gd name="connsiteY10" fmla="*/ 706041 h 6253401"/>
              <a:gd name="connsiteX11" fmla="*/ 925830 w 2339340"/>
              <a:gd name="connsiteY11" fmla="*/ 786051 h 6253401"/>
              <a:gd name="connsiteX12" fmla="*/ 925830 w 2339340"/>
              <a:gd name="connsiteY12" fmla="*/ 877491 h 6253401"/>
              <a:gd name="connsiteX13" fmla="*/ 803910 w 2339340"/>
              <a:gd name="connsiteY13" fmla="*/ 938451 h 6253401"/>
              <a:gd name="connsiteX14" fmla="*/ 701040 w 2339340"/>
              <a:gd name="connsiteY14" fmla="*/ 965121 h 6253401"/>
              <a:gd name="connsiteX15" fmla="*/ 556260 w 2339340"/>
              <a:gd name="connsiteY15" fmla="*/ 968931 h 6253401"/>
              <a:gd name="connsiteX16" fmla="*/ 403860 w 2339340"/>
              <a:gd name="connsiteY16" fmla="*/ 1018461 h 6253401"/>
              <a:gd name="connsiteX17" fmla="*/ 320040 w 2339340"/>
              <a:gd name="connsiteY17" fmla="*/ 1102281 h 6253401"/>
              <a:gd name="connsiteX18" fmla="*/ 247650 w 2339340"/>
              <a:gd name="connsiteY18" fmla="*/ 1292781 h 6253401"/>
              <a:gd name="connsiteX19" fmla="*/ 163830 w 2339340"/>
              <a:gd name="connsiteY19" fmla="*/ 1586151 h 6253401"/>
              <a:gd name="connsiteX20" fmla="*/ 83820 w 2339340"/>
              <a:gd name="connsiteY20" fmla="*/ 1799511 h 6253401"/>
              <a:gd name="connsiteX21" fmla="*/ 72390 w 2339340"/>
              <a:gd name="connsiteY21" fmla="*/ 1978581 h 6253401"/>
              <a:gd name="connsiteX22" fmla="*/ 0 w 2339340"/>
              <a:gd name="connsiteY22" fmla="*/ 2161461 h 6253401"/>
              <a:gd name="connsiteX23" fmla="*/ 11430 w 2339340"/>
              <a:gd name="connsiteY23" fmla="*/ 2268141 h 6253401"/>
              <a:gd name="connsiteX24" fmla="*/ 106680 w 2339340"/>
              <a:gd name="connsiteY24" fmla="*/ 2443401 h 6253401"/>
              <a:gd name="connsiteX25" fmla="*/ 243840 w 2339340"/>
              <a:gd name="connsiteY25" fmla="*/ 2611041 h 6253401"/>
              <a:gd name="connsiteX26" fmla="*/ 422910 w 2339340"/>
              <a:gd name="connsiteY26" fmla="*/ 2786301 h 6253401"/>
              <a:gd name="connsiteX27" fmla="*/ 609600 w 2339340"/>
              <a:gd name="connsiteY27" fmla="*/ 2946321 h 6253401"/>
              <a:gd name="connsiteX28" fmla="*/ 703183 w 2339340"/>
              <a:gd name="connsiteY28" fmla="*/ 3078956 h 6253401"/>
              <a:gd name="connsiteX29" fmla="*/ 711517 w 2339340"/>
              <a:gd name="connsiteY29" fmla="*/ 2800827 h 6253401"/>
              <a:gd name="connsiteX30" fmla="*/ 647700 w 2339340"/>
              <a:gd name="connsiteY30" fmla="*/ 2748201 h 6253401"/>
              <a:gd name="connsiteX31" fmla="*/ 541020 w 2339340"/>
              <a:gd name="connsiteY31" fmla="*/ 2553891 h 6253401"/>
              <a:gd name="connsiteX32" fmla="*/ 487680 w 2339340"/>
              <a:gd name="connsiteY32" fmla="*/ 2443401 h 6253401"/>
              <a:gd name="connsiteX33" fmla="*/ 293370 w 2339340"/>
              <a:gd name="connsiteY33" fmla="*/ 2222421 h 6253401"/>
              <a:gd name="connsiteX34" fmla="*/ 426720 w 2339340"/>
              <a:gd name="connsiteY34" fmla="*/ 2005251 h 6253401"/>
              <a:gd name="connsiteX35" fmla="*/ 483870 w 2339340"/>
              <a:gd name="connsiteY35" fmla="*/ 1894761 h 6253401"/>
              <a:gd name="connsiteX36" fmla="*/ 544830 w 2339340"/>
              <a:gd name="connsiteY36" fmla="*/ 1658541 h 6253401"/>
              <a:gd name="connsiteX37" fmla="*/ 636270 w 2339340"/>
              <a:gd name="connsiteY37" fmla="*/ 1913811 h 6253401"/>
              <a:gd name="connsiteX38" fmla="*/ 678180 w 2339340"/>
              <a:gd name="connsiteY38" fmla="*/ 2218611 h 6253401"/>
              <a:gd name="connsiteX39" fmla="*/ 689610 w 2339340"/>
              <a:gd name="connsiteY39" fmla="*/ 2504361 h 6253401"/>
              <a:gd name="connsiteX40" fmla="*/ 712470 w 2339340"/>
              <a:gd name="connsiteY40" fmla="*/ 2778681 h 6253401"/>
              <a:gd name="connsiteX41" fmla="*/ 701040 w 2339340"/>
              <a:gd name="connsiteY41" fmla="*/ 3193971 h 6253401"/>
              <a:gd name="connsiteX42" fmla="*/ 643890 w 2339340"/>
              <a:gd name="connsiteY42" fmla="*/ 3799761 h 6253401"/>
              <a:gd name="connsiteX43" fmla="*/ 613410 w 2339340"/>
              <a:gd name="connsiteY43" fmla="*/ 4272201 h 6253401"/>
              <a:gd name="connsiteX44" fmla="*/ 689610 w 2339340"/>
              <a:gd name="connsiteY44" fmla="*/ 4634151 h 6253401"/>
              <a:gd name="connsiteX45" fmla="*/ 803910 w 2339340"/>
              <a:gd name="connsiteY45" fmla="*/ 5232321 h 6253401"/>
              <a:gd name="connsiteX46" fmla="*/ 883920 w 2339340"/>
              <a:gd name="connsiteY46" fmla="*/ 5674281 h 6253401"/>
              <a:gd name="connsiteX47" fmla="*/ 872490 w 2339340"/>
              <a:gd name="connsiteY47" fmla="*/ 5700951 h 6253401"/>
              <a:gd name="connsiteX48" fmla="*/ 693420 w 2339340"/>
              <a:gd name="connsiteY48" fmla="*/ 5910501 h 6253401"/>
              <a:gd name="connsiteX49" fmla="*/ 541020 w 2339340"/>
              <a:gd name="connsiteY49" fmla="*/ 6108621 h 6253401"/>
              <a:gd name="connsiteX50" fmla="*/ 510540 w 2339340"/>
              <a:gd name="connsiteY50" fmla="*/ 6173391 h 6253401"/>
              <a:gd name="connsiteX51" fmla="*/ 701040 w 2339340"/>
              <a:gd name="connsiteY51" fmla="*/ 6108621 h 6253401"/>
              <a:gd name="connsiteX52" fmla="*/ 830580 w 2339340"/>
              <a:gd name="connsiteY52" fmla="*/ 6081951 h 6253401"/>
              <a:gd name="connsiteX53" fmla="*/ 952500 w 2339340"/>
              <a:gd name="connsiteY53" fmla="*/ 5990511 h 6253401"/>
              <a:gd name="connsiteX54" fmla="*/ 963930 w 2339340"/>
              <a:gd name="connsiteY54" fmla="*/ 5887641 h 6253401"/>
              <a:gd name="connsiteX55" fmla="*/ 1108710 w 2339340"/>
              <a:gd name="connsiteY55" fmla="*/ 5834301 h 6253401"/>
              <a:gd name="connsiteX56" fmla="*/ 1108710 w 2339340"/>
              <a:gd name="connsiteY56" fmla="*/ 5807631 h 6253401"/>
              <a:gd name="connsiteX57" fmla="*/ 1032510 w 2339340"/>
              <a:gd name="connsiteY57" fmla="*/ 5651421 h 6253401"/>
              <a:gd name="connsiteX58" fmla="*/ 1043940 w 2339340"/>
              <a:gd name="connsiteY58" fmla="*/ 5297091 h 6253401"/>
              <a:gd name="connsiteX59" fmla="*/ 1074420 w 2339340"/>
              <a:gd name="connsiteY59" fmla="*/ 4904661 h 6253401"/>
              <a:gd name="connsiteX60" fmla="*/ 1002030 w 2339340"/>
              <a:gd name="connsiteY60" fmla="*/ 4439841 h 6253401"/>
              <a:gd name="connsiteX61" fmla="*/ 1066800 w 2339340"/>
              <a:gd name="connsiteY61" fmla="*/ 4146471 h 6253401"/>
              <a:gd name="connsiteX62" fmla="*/ 1116330 w 2339340"/>
              <a:gd name="connsiteY62" fmla="*/ 3792141 h 6253401"/>
              <a:gd name="connsiteX63" fmla="*/ 1165860 w 2339340"/>
              <a:gd name="connsiteY63" fmla="*/ 3392091 h 6253401"/>
              <a:gd name="connsiteX64" fmla="*/ 1238250 w 2339340"/>
              <a:gd name="connsiteY64" fmla="*/ 3898821 h 6253401"/>
              <a:gd name="connsiteX65" fmla="*/ 1280160 w 2339340"/>
              <a:gd name="connsiteY65" fmla="*/ 4382691 h 6253401"/>
              <a:gd name="connsiteX66" fmla="*/ 1310640 w 2339340"/>
              <a:gd name="connsiteY66" fmla="*/ 4550331 h 6253401"/>
              <a:gd name="connsiteX67" fmla="*/ 1272540 w 2339340"/>
              <a:gd name="connsiteY67" fmla="*/ 4855131 h 6253401"/>
              <a:gd name="connsiteX68" fmla="*/ 1242060 w 2339340"/>
              <a:gd name="connsiteY68" fmla="*/ 5076111 h 6253401"/>
              <a:gd name="connsiteX69" fmla="*/ 1276350 w 2339340"/>
              <a:gd name="connsiteY69" fmla="*/ 5304711 h 6253401"/>
              <a:gd name="connsiteX70" fmla="*/ 1333500 w 2339340"/>
              <a:gd name="connsiteY70" fmla="*/ 5510451 h 6253401"/>
              <a:gd name="connsiteX71" fmla="*/ 1314450 w 2339340"/>
              <a:gd name="connsiteY71" fmla="*/ 5632371 h 6253401"/>
              <a:gd name="connsiteX72" fmla="*/ 1264920 w 2339340"/>
              <a:gd name="connsiteY72" fmla="*/ 5811441 h 6253401"/>
              <a:gd name="connsiteX73" fmla="*/ 1264920 w 2339340"/>
              <a:gd name="connsiteY73" fmla="*/ 5918121 h 6253401"/>
              <a:gd name="connsiteX74" fmla="*/ 1424940 w 2339340"/>
              <a:gd name="connsiteY74" fmla="*/ 6253401 h 6253401"/>
              <a:gd name="connsiteX75" fmla="*/ 1565910 w 2339340"/>
              <a:gd name="connsiteY75" fmla="*/ 6081951 h 6253401"/>
              <a:gd name="connsiteX76" fmla="*/ 1604010 w 2339340"/>
              <a:gd name="connsiteY76" fmla="*/ 6028611 h 6253401"/>
              <a:gd name="connsiteX77" fmla="*/ 1524000 w 2339340"/>
              <a:gd name="connsiteY77" fmla="*/ 5860971 h 6253401"/>
              <a:gd name="connsiteX78" fmla="*/ 1466850 w 2339340"/>
              <a:gd name="connsiteY78" fmla="*/ 5735241 h 6253401"/>
              <a:gd name="connsiteX79" fmla="*/ 1440180 w 2339340"/>
              <a:gd name="connsiteY79" fmla="*/ 5655231 h 6253401"/>
              <a:gd name="connsiteX80" fmla="*/ 1546860 w 2339340"/>
              <a:gd name="connsiteY80" fmla="*/ 5095161 h 6253401"/>
              <a:gd name="connsiteX81" fmla="*/ 1600200 w 2339340"/>
              <a:gd name="connsiteY81" fmla="*/ 4523661 h 6253401"/>
              <a:gd name="connsiteX82" fmla="*/ 1684020 w 2339340"/>
              <a:gd name="connsiteY82" fmla="*/ 4043601 h 6253401"/>
              <a:gd name="connsiteX83" fmla="*/ 1703070 w 2339340"/>
              <a:gd name="connsiteY83" fmla="*/ 3704511 h 6253401"/>
              <a:gd name="connsiteX84" fmla="*/ 1673305 w 2339340"/>
              <a:gd name="connsiteY84" fmla="*/ 3099436 h 6253401"/>
              <a:gd name="connsiteX85" fmla="*/ 1630680 w 2339340"/>
              <a:gd name="connsiteY85" fmla="*/ 2885361 h 6253401"/>
              <a:gd name="connsiteX86" fmla="*/ 1607820 w 2339340"/>
              <a:gd name="connsiteY86" fmla="*/ 2767251 h 6253401"/>
              <a:gd name="connsiteX87" fmla="*/ 1584960 w 2339340"/>
              <a:gd name="connsiteY87" fmla="*/ 2439591 h 6253401"/>
              <a:gd name="connsiteX88" fmla="*/ 1584960 w 2339340"/>
              <a:gd name="connsiteY88" fmla="*/ 2089071 h 6253401"/>
              <a:gd name="connsiteX89" fmla="*/ 1619250 w 2339340"/>
              <a:gd name="connsiteY89" fmla="*/ 1788081 h 6253401"/>
              <a:gd name="connsiteX90" fmla="*/ 1691640 w 2339340"/>
              <a:gd name="connsiteY90" fmla="*/ 1517571 h 6253401"/>
              <a:gd name="connsiteX91" fmla="*/ 1954530 w 2339340"/>
              <a:gd name="connsiteY91" fmla="*/ 1940481 h 6253401"/>
              <a:gd name="connsiteX92" fmla="*/ 2045970 w 2339340"/>
              <a:gd name="connsiteY92" fmla="*/ 2062401 h 6253401"/>
              <a:gd name="connsiteX93" fmla="*/ 1840230 w 2339340"/>
              <a:gd name="connsiteY93" fmla="*/ 2374821 h 6253401"/>
              <a:gd name="connsiteX94" fmla="*/ 1729740 w 2339340"/>
              <a:gd name="connsiteY94" fmla="*/ 2561511 h 6253401"/>
              <a:gd name="connsiteX95" fmla="*/ 1672590 w 2339340"/>
              <a:gd name="connsiteY95" fmla="*/ 2691051 h 6253401"/>
              <a:gd name="connsiteX96" fmla="*/ 1606391 w 2339340"/>
              <a:gd name="connsiteY96" fmla="*/ 2762727 h 6253401"/>
              <a:gd name="connsiteX97" fmla="*/ 1658302 w 2339340"/>
              <a:gd name="connsiteY97" fmla="*/ 3027046 h 6253401"/>
              <a:gd name="connsiteX98" fmla="*/ 1729740 w 2339340"/>
              <a:gd name="connsiteY98" fmla="*/ 2908221 h 6253401"/>
              <a:gd name="connsiteX99" fmla="*/ 1927860 w 2339340"/>
              <a:gd name="connsiteY99" fmla="*/ 2706291 h 6253401"/>
              <a:gd name="connsiteX100" fmla="*/ 2065020 w 2339340"/>
              <a:gd name="connsiteY100" fmla="*/ 2565321 h 6253401"/>
              <a:gd name="connsiteX101" fmla="*/ 2202180 w 2339340"/>
              <a:gd name="connsiteY101" fmla="*/ 2355771 h 6253401"/>
              <a:gd name="connsiteX102" fmla="*/ 2339340 w 2339340"/>
              <a:gd name="connsiteY102" fmla="*/ 2066211 h 6253401"/>
              <a:gd name="connsiteX103" fmla="*/ 2293620 w 2339340"/>
              <a:gd name="connsiteY103" fmla="*/ 1974771 h 6253401"/>
              <a:gd name="connsiteX104" fmla="*/ 2232660 w 2339340"/>
              <a:gd name="connsiteY104" fmla="*/ 1769031 h 6253401"/>
              <a:gd name="connsiteX105" fmla="*/ 2175510 w 2339340"/>
              <a:gd name="connsiteY105" fmla="*/ 1582341 h 6253401"/>
              <a:gd name="connsiteX106" fmla="*/ 2065020 w 2339340"/>
              <a:gd name="connsiteY106" fmla="*/ 1368981 h 6253401"/>
              <a:gd name="connsiteX107" fmla="*/ 1958340 w 2339340"/>
              <a:gd name="connsiteY107" fmla="*/ 1186101 h 6253401"/>
              <a:gd name="connsiteX108" fmla="*/ 1878330 w 2339340"/>
              <a:gd name="connsiteY108" fmla="*/ 1060371 h 6253401"/>
              <a:gd name="connsiteX109" fmla="*/ 1752600 w 2339340"/>
              <a:gd name="connsiteY109" fmla="*/ 991791 h 6253401"/>
              <a:gd name="connsiteX110" fmla="*/ 1645920 w 2339340"/>
              <a:gd name="connsiteY110" fmla="*/ 972741 h 6253401"/>
              <a:gd name="connsiteX111" fmla="*/ 1546860 w 2339340"/>
              <a:gd name="connsiteY111" fmla="*/ 938451 h 6253401"/>
              <a:gd name="connsiteX112" fmla="*/ 1276350 w 2339340"/>
              <a:gd name="connsiteY112" fmla="*/ 877491 h 6253401"/>
              <a:gd name="connsiteX113" fmla="*/ 1257300 w 2339340"/>
              <a:gd name="connsiteY113" fmla="*/ 755571 h 6253401"/>
              <a:gd name="connsiteX114" fmla="*/ 1325880 w 2339340"/>
              <a:gd name="connsiteY114" fmla="*/ 610791 h 6253401"/>
              <a:gd name="connsiteX115" fmla="*/ 1363980 w 2339340"/>
              <a:gd name="connsiteY115" fmla="*/ 553641 h 6253401"/>
              <a:gd name="connsiteX116" fmla="*/ 1352550 w 2339340"/>
              <a:gd name="connsiteY116" fmla="*/ 454581 h 6253401"/>
              <a:gd name="connsiteX117" fmla="*/ 1359455 w 2339340"/>
              <a:gd name="connsiteY117" fmla="*/ 267891 h 6253401"/>
              <a:gd name="connsiteX118" fmla="*/ 1311592 w 2339340"/>
              <a:gd name="connsiteY118" fmla="*/ 99775 h 6253401"/>
              <a:gd name="connsiteX119" fmla="*/ 1188720 w 2339340"/>
              <a:gd name="connsiteY119" fmla="*/ 54531 h 6253401"/>
              <a:gd name="connsiteX120" fmla="*/ 1143000 w 2339340"/>
              <a:gd name="connsiteY120" fmla="*/ 27861 h 6253401"/>
              <a:gd name="connsiteX121" fmla="*/ 1077992 w 2339340"/>
              <a:gd name="connsiteY121" fmla="*/ 0 h 6253401"/>
              <a:gd name="connsiteX0" fmla="*/ 1077992 w 2339340"/>
              <a:gd name="connsiteY0" fmla="*/ 0 h 6253401"/>
              <a:gd name="connsiteX1" fmla="*/ 970359 w 2339340"/>
              <a:gd name="connsiteY1" fmla="*/ 77867 h 6253401"/>
              <a:gd name="connsiteX2" fmla="*/ 967740 w 2339340"/>
              <a:gd name="connsiteY2" fmla="*/ 16431 h 6253401"/>
              <a:gd name="connsiteX3" fmla="*/ 872490 w 2339340"/>
              <a:gd name="connsiteY3" fmla="*/ 138351 h 6253401"/>
              <a:gd name="connsiteX4" fmla="*/ 849630 w 2339340"/>
              <a:gd name="connsiteY4" fmla="*/ 103347 h 6253401"/>
              <a:gd name="connsiteX5" fmla="*/ 804863 w 2339340"/>
              <a:gd name="connsiteY5" fmla="*/ 232886 h 6253401"/>
              <a:gd name="connsiteX6" fmla="*/ 782955 w 2339340"/>
              <a:gd name="connsiteY6" fmla="*/ 466725 h 6253401"/>
              <a:gd name="connsiteX7" fmla="*/ 754380 w 2339340"/>
              <a:gd name="connsiteY7" fmla="*/ 481251 h 6253401"/>
              <a:gd name="connsiteX8" fmla="*/ 781050 w 2339340"/>
              <a:gd name="connsiteY8" fmla="*/ 565071 h 6253401"/>
              <a:gd name="connsiteX9" fmla="*/ 822960 w 2339340"/>
              <a:gd name="connsiteY9" fmla="*/ 641271 h 6253401"/>
              <a:gd name="connsiteX10" fmla="*/ 887730 w 2339340"/>
              <a:gd name="connsiteY10" fmla="*/ 706041 h 6253401"/>
              <a:gd name="connsiteX11" fmla="*/ 925830 w 2339340"/>
              <a:gd name="connsiteY11" fmla="*/ 786051 h 6253401"/>
              <a:gd name="connsiteX12" fmla="*/ 925830 w 2339340"/>
              <a:gd name="connsiteY12" fmla="*/ 877491 h 6253401"/>
              <a:gd name="connsiteX13" fmla="*/ 803910 w 2339340"/>
              <a:gd name="connsiteY13" fmla="*/ 938451 h 6253401"/>
              <a:gd name="connsiteX14" fmla="*/ 701040 w 2339340"/>
              <a:gd name="connsiteY14" fmla="*/ 965121 h 6253401"/>
              <a:gd name="connsiteX15" fmla="*/ 556260 w 2339340"/>
              <a:gd name="connsiteY15" fmla="*/ 968931 h 6253401"/>
              <a:gd name="connsiteX16" fmla="*/ 403860 w 2339340"/>
              <a:gd name="connsiteY16" fmla="*/ 1018461 h 6253401"/>
              <a:gd name="connsiteX17" fmla="*/ 320040 w 2339340"/>
              <a:gd name="connsiteY17" fmla="*/ 1102281 h 6253401"/>
              <a:gd name="connsiteX18" fmla="*/ 247650 w 2339340"/>
              <a:gd name="connsiteY18" fmla="*/ 1292781 h 6253401"/>
              <a:gd name="connsiteX19" fmla="*/ 163830 w 2339340"/>
              <a:gd name="connsiteY19" fmla="*/ 1586151 h 6253401"/>
              <a:gd name="connsiteX20" fmla="*/ 83820 w 2339340"/>
              <a:gd name="connsiteY20" fmla="*/ 1799511 h 6253401"/>
              <a:gd name="connsiteX21" fmla="*/ 72390 w 2339340"/>
              <a:gd name="connsiteY21" fmla="*/ 1978581 h 6253401"/>
              <a:gd name="connsiteX22" fmla="*/ 0 w 2339340"/>
              <a:gd name="connsiteY22" fmla="*/ 2161461 h 6253401"/>
              <a:gd name="connsiteX23" fmla="*/ 11430 w 2339340"/>
              <a:gd name="connsiteY23" fmla="*/ 2268141 h 6253401"/>
              <a:gd name="connsiteX24" fmla="*/ 106680 w 2339340"/>
              <a:gd name="connsiteY24" fmla="*/ 2443401 h 6253401"/>
              <a:gd name="connsiteX25" fmla="*/ 243840 w 2339340"/>
              <a:gd name="connsiteY25" fmla="*/ 2611041 h 6253401"/>
              <a:gd name="connsiteX26" fmla="*/ 422910 w 2339340"/>
              <a:gd name="connsiteY26" fmla="*/ 2786301 h 6253401"/>
              <a:gd name="connsiteX27" fmla="*/ 609600 w 2339340"/>
              <a:gd name="connsiteY27" fmla="*/ 2946321 h 6253401"/>
              <a:gd name="connsiteX28" fmla="*/ 703183 w 2339340"/>
              <a:gd name="connsiteY28" fmla="*/ 3078956 h 6253401"/>
              <a:gd name="connsiteX29" fmla="*/ 711517 w 2339340"/>
              <a:gd name="connsiteY29" fmla="*/ 2800827 h 6253401"/>
              <a:gd name="connsiteX30" fmla="*/ 647700 w 2339340"/>
              <a:gd name="connsiteY30" fmla="*/ 2748201 h 6253401"/>
              <a:gd name="connsiteX31" fmla="*/ 541020 w 2339340"/>
              <a:gd name="connsiteY31" fmla="*/ 2553891 h 6253401"/>
              <a:gd name="connsiteX32" fmla="*/ 487680 w 2339340"/>
              <a:gd name="connsiteY32" fmla="*/ 2443401 h 6253401"/>
              <a:gd name="connsiteX33" fmla="*/ 293370 w 2339340"/>
              <a:gd name="connsiteY33" fmla="*/ 2222421 h 6253401"/>
              <a:gd name="connsiteX34" fmla="*/ 426720 w 2339340"/>
              <a:gd name="connsiteY34" fmla="*/ 2005251 h 6253401"/>
              <a:gd name="connsiteX35" fmla="*/ 483870 w 2339340"/>
              <a:gd name="connsiteY35" fmla="*/ 1894761 h 6253401"/>
              <a:gd name="connsiteX36" fmla="*/ 544830 w 2339340"/>
              <a:gd name="connsiteY36" fmla="*/ 1658541 h 6253401"/>
              <a:gd name="connsiteX37" fmla="*/ 636270 w 2339340"/>
              <a:gd name="connsiteY37" fmla="*/ 1913811 h 6253401"/>
              <a:gd name="connsiteX38" fmla="*/ 678180 w 2339340"/>
              <a:gd name="connsiteY38" fmla="*/ 2218611 h 6253401"/>
              <a:gd name="connsiteX39" fmla="*/ 689610 w 2339340"/>
              <a:gd name="connsiteY39" fmla="*/ 2504361 h 6253401"/>
              <a:gd name="connsiteX40" fmla="*/ 712470 w 2339340"/>
              <a:gd name="connsiteY40" fmla="*/ 2778681 h 6253401"/>
              <a:gd name="connsiteX41" fmla="*/ 701040 w 2339340"/>
              <a:gd name="connsiteY41" fmla="*/ 3193971 h 6253401"/>
              <a:gd name="connsiteX42" fmla="*/ 643890 w 2339340"/>
              <a:gd name="connsiteY42" fmla="*/ 3799761 h 6253401"/>
              <a:gd name="connsiteX43" fmla="*/ 613410 w 2339340"/>
              <a:gd name="connsiteY43" fmla="*/ 4272201 h 6253401"/>
              <a:gd name="connsiteX44" fmla="*/ 689610 w 2339340"/>
              <a:gd name="connsiteY44" fmla="*/ 4634151 h 6253401"/>
              <a:gd name="connsiteX45" fmla="*/ 803910 w 2339340"/>
              <a:gd name="connsiteY45" fmla="*/ 5232321 h 6253401"/>
              <a:gd name="connsiteX46" fmla="*/ 883920 w 2339340"/>
              <a:gd name="connsiteY46" fmla="*/ 5674281 h 6253401"/>
              <a:gd name="connsiteX47" fmla="*/ 872490 w 2339340"/>
              <a:gd name="connsiteY47" fmla="*/ 5700951 h 6253401"/>
              <a:gd name="connsiteX48" fmla="*/ 693420 w 2339340"/>
              <a:gd name="connsiteY48" fmla="*/ 5910501 h 6253401"/>
              <a:gd name="connsiteX49" fmla="*/ 541020 w 2339340"/>
              <a:gd name="connsiteY49" fmla="*/ 6108621 h 6253401"/>
              <a:gd name="connsiteX50" fmla="*/ 510540 w 2339340"/>
              <a:gd name="connsiteY50" fmla="*/ 6173391 h 6253401"/>
              <a:gd name="connsiteX51" fmla="*/ 701040 w 2339340"/>
              <a:gd name="connsiteY51" fmla="*/ 6108621 h 6253401"/>
              <a:gd name="connsiteX52" fmla="*/ 830580 w 2339340"/>
              <a:gd name="connsiteY52" fmla="*/ 6081951 h 6253401"/>
              <a:gd name="connsiteX53" fmla="*/ 952500 w 2339340"/>
              <a:gd name="connsiteY53" fmla="*/ 5990511 h 6253401"/>
              <a:gd name="connsiteX54" fmla="*/ 963930 w 2339340"/>
              <a:gd name="connsiteY54" fmla="*/ 5887641 h 6253401"/>
              <a:gd name="connsiteX55" fmla="*/ 1108710 w 2339340"/>
              <a:gd name="connsiteY55" fmla="*/ 5834301 h 6253401"/>
              <a:gd name="connsiteX56" fmla="*/ 1108710 w 2339340"/>
              <a:gd name="connsiteY56" fmla="*/ 5807631 h 6253401"/>
              <a:gd name="connsiteX57" fmla="*/ 1032510 w 2339340"/>
              <a:gd name="connsiteY57" fmla="*/ 5651421 h 6253401"/>
              <a:gd name="connsiteX58" fmla="*/ 1043940 w 2339340"/>
              <a:gd name="connsiteY58" fmla="*/ 5297091 h 6253401"/>
              <a:gd name="connsiteX59" fmla="*/ 1074420 w 2339340"/>
              <a:gd name="connsiteY59" fmla="*/ 4904661 h 6253401"/>
              <a:gd name="connsiteX60" fmla="*/ 1002030 w 2339340"/>
              <a:gd name="connsiteY60" fmla="*/ 4439841 h 6253401"/>
              <a:gd name="connsiteX61" fmla="*/ 1066800 w 2339340"/>
              <a:gd name="connsiteY61" fmla="*/ 4146471 h 6253401"/>
              <a:gd name="connsiteX62" fmla="*/ 1116330 w 2339340"/>
              <a:gd name="connsiteY62" fmla="*/ 3792141 h 6253401"/>
              <a:gd name="connsiteX63" fmla="*/ 1165860 w 2339340"/>
              <a:gd name="connsiteY63" fmla="*/ 3392091 h 6253401"/>
              <a:gd name="connsiteX64" fmla="*/ 1238250 w 2339340"/>
              <a:gd name="connsiteY64" fmla="*/ 3898821 h 6253401"/>
              <a:gd name="connsiteX65" fmla="*/ 1280160 w 2339340"/>
              <a:gd name="connsiteY65" fmla="*/ 4382691 h 6253401"/>
              <a:gd name="connsiteX66" fmla="*/ 1310640 w 2339340"/>
              <a:gd name="connsiteY66" fmla="*/ 4550331 h 6253401"/>
              <a:gd name="connsiteX67" fmla="*/ 1272540 w 2339340"/>
              <a:gd name="connsiteY67" fmla="*/ 4855131 h 6253401"/>
              <a:gd name="connsiteX68" fmla="*/ 1242060 w 2339340"/>
              <a:gd name="connsiteY68" fmla="*/ 5076111 h 6253401"/>
              <a:gd name="connsiteX69" fmla="*/ 1276350 w 2339340"/>
              <a:gd name="connsiteY69" fmla="*/ 5304711 h 6253401"/>
              <a:gd name="connsiteX70" fmla="*/ 1333500 w 2339340"/>
              <a:gd name="connsiteY70" fmla="*/ 5510451 h 6253401"/>
              <a:gd name="connsiteX71" fmla="*/ 1314450 w 2339340"/>
              <a:gd name="connsiteY71" fmla="*/ 5632371 h 6253401"/>
              <a:gd name="connsiteX72" fmla="*/ 1264920 w 2339340"/>
              <a:gd name="connsiteY72" fmla="*/ 5811441 h 6253401"/>
              <a:gd name="connsiteX73" fmla="*/ 1264920 w 2339340"/>
              <a:gd name="connsiteY73" fmla="*/ 5918121 h 6253401"/>
              <a:gd name="connsiteX74" fmla="*/ 1424940 w 2339340"/>
              <a:gd name="connsiteY74" fmla="*/ 6253401 h 6253401"/>
              <a:gd name="connsiteX75" fmla="*/ 1565910 w 2339340"/>
              <a:gd name="connsiteY75" fmla="*/ 6081951 h 6253401"/>
              <a:gd name="connsiteX76" fmla="*/ 1604010 w 2339340"/>
              <a:gd name="connsiteY76" fmla="*/ 6028611 h 6253401"/>
              <a:gd name="connsiteX77" fmla="*/ 1524000 w 2339340"/>
              <a:gd name="connsiteY77" fmla="*/ 5860971 h 6253401"/>
              <a:gd name="connsiteX78" fmla="*/ 1466850 w 2339340"/>
              <a:gd name="connsiteY78" fmla="*/ 5735241 h 6253401"/>
              <a:gd name="connsiteX79" fmla="*/ 1440180 w 2339340"/>
              <a:gd name="connsiteY79" fmla="*/ 5655231 h 6253401"/>
              <a:gd name="connsiteX80" fmla="*/ 1546860 w 2339340"/>
              <a:gd name="connsiteY80" fmla="*/ 5095161 h 6253401"/>
              <a:gd name="connsiteX81" fmla="*/ 1600200 w 2339340"/>
              <a:gd name="connsiteY81" fmla="*/ 4523661 h 6253401"/>
              <a:gd name="connsiteX82" fmla="*/ 1684020 w 2339340"/>
              <a:gd name="connsiteY82" fmla="*/ 4043601 h 6253401"/>
              <a:gd name="connsiteX83" fmla="*/ 1703070 w 2339340"/>
              <a:gd name="connsiteY83" fmla="*/ 3704511 h 6253401"/>
              <a:gd name="connsiteX84" fmla="*/ 1673305 w 2339340"/>
              <a:gd name="connsiteY84" fmla="*/ 3099436 h 6253401"/>
              <a:gd name="connsiteX85" fmla="*/ 1630680 w 2339340"/>
              <a:gd name="connsiteY85" fmla="*/ 2885361 h 6253401"/>
              <a:gd name="connsiteX86" fmla="*/ 1607820 w 2339340"/>
              <a:gd name="connsiteY86" fmla="*/ 2767251 h 6253401"/>
              <a:gd name="connsiteX87" fmla="*/ 1584960 w 2339340"/>
              <a:gd name="connsiteY87" fmla="*/ 2439591 h 6253401"/>
              <a:gd name="connsiteX88" fmla="*/ 1584960 w 2339340"/>
              <a:gd name="connsiteY88" fmla="*/ 2089071 h 6253401"/>
              <a:gd name="connsiteX89" fmla="*/ 1619250 w 2339340"/>
              <a:gd name="connsiteY89" fmla="*/ 1788081 h 6253401"/>
              <a:gd name="connsiteX90" fmla="*/ 1691640 w 2339340"/>
              <a:gd name="connsiteY90" fmla="*/ 1517571 h 6253401"/>
              <a:gd name="connsiteX91" fmla="*/ 1954530 w 2339340"/>
              <a:gd name="connsiteY91" fmla="*/ 1940481 h 6253401"/>
              <a:gd name="connsiteX92" fmla="*/ 2045970 w 2339340"/>
              <a:gd name="connsiteY92" fmla="*/ 2062401 h 6253401"/>
              <a:gd name="connsiteX93" fmla="*/ 1840230 w 2339340"/>
              <a:gd name="connsiteY93" fmla="*/ 2374821 h 6253401"/>
              <a:gd name="connsiteX94" fmla="*/ 1729740 w 2339340"/>
              <a:gd name="connsiteY94" fmla="*/ 2561511 h 6253401"/>
              <a:gd name="connsiteX95" fmla="*/ 1672590 w 2339340"/>
              <a:gd name="connsiteY95" fmla="*/ 2691051 h 6253401"/>
              <a:gd name="connsiteX96" fmla="*/ 1606391 w 2339340"/>
              <a:gd name="connsiteY96" fmla="*/ 2762727 h 6253401"/>
              <a:gd name="connsiteX97" fmla="*/ 1658302 w 2339340"/>
              <a:gd name="connsiteY97" fmla="*/ 3027046 h 6253401"/>
              <a:gd name="connsiteX98" fmla="*/ 1729740 w 2339340"/>
              <a:gd name="connsiteY98" fmla="*/ 2908221 h 6253401"/>
              <a:gd name="connsiteX99" fmla="*/ 1927860 w 2339340"/>
              <a:gd name="connsiteY99" fmla="*/ 2706291 h 6253401"/>
              <a:gd name="connsiteX100" fmla="*/ 2065020 w 2339340"/>
              <a:gd name="connsiteY100" fmla="*/ 2565321 h 6253401"/>
              <a:gd name="connsiteX101" fmla="*/ 2202180 w 2339340"/>
              <a:gd name="connsiteY101" fmla="*/ 2355771 h 6253401"/>
              <a:gd name="connsiteX102" fmla="*/ 2339340 w 2339340"/>
              <a:gd name="connsiteY102" fmla="*/ 2066211 h 6253401"/>
              <a:gd name="connsiteX103" fmla="*/ 2293620 w 2339340"/>
              <a:gd name="connsiteY103" fmla="*/ 1974771 h 6253401"/>
              <a:gd name="connsiteX104" fmla="*/ 2232660 w 2339340"/>
              <a:gd name="connsiteY104" fmla="*/ 1769031 h 6253401"/>
              <a:gd name="connsiteX105" fmla="*/ 2175510 w 2339340"/>
              <a:gd name="connsiteY105" fmla="*/ 1582341 h 6253401"/>
              <a:gd name="connsiteX106" fmla="*/ 2065020 w 2339340"/>
              <a:gd name="connsiteY106" fmla="*/ 1368981 h 6253401"/>
              <a:gd name="connsiteX107" fmla="*/ 1958340 w 2339340"/>
              <a:gd name="connsiteY107" fmla="*/ 1186101 h 6253401"/>
              <a:gd name="connsiteX108" fmla="*/ 1878330 w 2339340"/>
              <a:gd name="connsiteY108" fmla="*/ 1060371 h 6253401"/>
              <a:gd name="connsiteX109" fmla="*/ 1752600 w 2339340"/>
              <a:gd name="connsiteY109" fmla="*/ 991791 h 6253401"/>
              <a:gd name="connsiteX110" fmla="*/ 1645920 w 2339340"/>
              <a:gd name="connsiteY110" fmla="*/ 972741 h 6253401"/>
              <a:gd name="connsiteX111" fmla="*/ 1546860 w 2339340"/>
              <a:gd name="connsiteY111" fmla="*/ 938451 h 6253401"/>
              <a:gd name="connsiteX112" fmla="*/ 1276350 w 2339340"/>
              <a:gd name="connsiteY112" fmla="*/ 877491 h 6253401"/>
              <a:gd name="connsiteX113" fmla="*/ 1257300 w 2339340"/>
              <a:gd name="connsiteY113" fmla="*/ 755571 h 6253401"/>
              <a:gd name="connsiteX114" fmla="*/ 1325880 w 2339340"/>
              <a:gd name="connsiteY114" fmla="*/ 610791 h 6253401"/>
              <a:gd name="connsiteX115" fmla="*/ 1363980 w 2339340"/>
              <a:gd name="connsiteY115" fmla="*/ 553641 h 6253401"/>
              <a:gd name="connsiteX116" fmla="*/ 1352550 w 2339340"/>
              <a:gd name="connsiteY116" fmla="*/ 454581 h 6253401"/>
              <a:gd name="connsiteX117" fmla="*/ 1359455 w 2339340"/>
              <a:gd name="connsiteY117" fmla="*/ 267891 h 6253401"/>
              <a:gd name="connsiteX118" fmla="*/ 1311592 w 2339340"/>
              <a:gd name="connsiteY118" fmla="*/ 99775 h 6253401"/>
              <a:gd name="connsiteX119" fmla="*/ 1188720 w 2339340"/>
              <a:gd name="connsiteY119" fmla="*/ 54531 h 6253401"/>
              <a:gd name="connsiteX120" fmla="*/ 1143000 w 2339340"/>
              <a:gd name="connsiteY120" fmla="*/ 27861 h 6253401"/>
              <a:gd name="connsiteX121" fmla="*/ 1077992 w 2339340"/>
              <a:gd name="connsiteY121" fmla="*/ 0 h 6253401"/>
              <a:gd name="connsiteX0" fmla="*/ 1077992 w 2339340"/>
              <a:gd name="connsiteY0" fmla="*/ 0 h 6253401"/>
              <a:gd name="connsiteX1" fmla="*/ 970359 w 2339340"/>
              <a:gd name="connsiteY1" fmla="*/ 77867 h 6253401"/>
              <a:gd name="connsiteX2" fmla="*/ 967740 w 2339340"/>
              <a:gd name="connsiteY2" fmla="*/ 16431 h 6253401"/>
              <a:gd name="connsiteX3" fmla="*/ 872490 w 2339340"/>
              <a:gd name="connsiteY3" fmla="*/ 138351 h 6253401"/>
              <a:gd name="connsiteX4" fmla="*/ 849630 w 2339340"/>
              <a:gd name="connsiteY4" fmla="*/ 103347 h 6253401"/>
              <a:gd name="connsiteX5" fmla="*/ 804863 w 2339340"/>
              <a:gd name="connsiteY5" fmla="*/ 232886 h 6253401"/>
              <a:gd name="connsiteX6" fmla="*/ 782955 w 2339340"/>
              <a:gd name="connsiteY6" fmla="*/ 466725 h 6253401"/>
              <a:gd name="connsiteX7" fmla="*/ 754380 w 2339340"/>
              <a:gd name="connsiteY7" fmla="*/ 481251 h 6253401"/>
              <a:gd name="connsiteX8" fmla="*/ 781050 w 2339340"/>
              <a:gd name="connsiteY8" fmla="*/ 565071 h 6253401"/>
              <a:gd name="connsiteX9" fmla="*/ 822960 w 2339340"/>
              <a:gd name="connsiteY9" fmla="*/ 641271 h 6253401"/>
              <a:gd name="connsiteX10" fmla="*/ 887730 w 2339340"/>
              <a:gd name="connsiteY10" fmla="*/ 706041 h 6253401"/>
              <a:gd name="connsiteX11" fmla="*/ 925830 w 2339340"/>
              <a:gd name="connsiteY11" fmla="*/ 786051 h 6253401"/>
              <a:gd name="connsiteX12" fmla="*/ 925830 w 2339340"/>
              <a:gd name="connsiteY12" fmla="*/ 877491 h 6253401"/>
              <a:gd name="connsiteX13" fmla="*/ 803910 w 2339340"/>
              <a:gd name="connsiteY13" fmla="*/ 938451 h 6253401"/>
              <a:gd name="connsiteX14" fmla="*/ 701040 w 2339340"/>
              <a:gd name="connsiteY14" fmla="*/ 965121 h 6253401"/>
              <a:gd name="connsiteX15" fmla="*/ 556260 w 2339340"/>
              <a:gd name="connsiteY15" fmla="*/ 968931 h 6253401"/>
              <a:gd name="connsiteX16" fmla="*/ 403860 w 2339340"/>
              <a:gd name="connsiteY16" fmla="*/ 1018461 h 6253401"/>
              <a:gd name="connsiteX17" fmla="*/ 320040 w 2339340"/>
              <a:gd name="connsiteY17" fmla="*/ 1102281 h 6253401"/>
              <a:gd name="connsiteX18" fmla="*/ 247650 w 2339340"/>
              <a:gd name="connsiteY18" fmla="*/ 1292781 h 6253401"/>
              <a:gd name="connsiteX19" fmla="*/ 163830 w 2339340"/>
              <a:gd name="connsiteY19" fmla="*/ 1586151 h 6253401"/>
              <a:gd name="connsiteX20" fmla="*/ 83820 w 2339340"/>
              <a:gd name="connsiteY20" fmla="*/ 1799511 h 6253401"/>
              <a:gd name="connsiteX21" fmla="*/ 72390 w 2339340"/>
              <a:gd name="connsiteY21" fmla="*/ 1978581 h 6253401"/>
              <a:gd name="connsiteX22" fmla="*/ 0 w 2339340"/>
              <a:gd name="connsiteY22" fmla="*/ 2161461 h 6253401"/>
              <a:gd name="connsiteX23" fmla="*/ 11430 w 2339340"/>
              <a:gd name="connsiteY23" fmla="*/ 2268141 h 6253401"/>
              <a:gd name="connsiteX24" fmla="*/ 106680 w 2339340"/>
              <a:gd name="connsiteY24" fmla="*/ 2443401 h 6253401"/>
              <a:gd name="connsiteX25" fmla="*/ 243840 w 2339340"/>
              <a:gd name="connsiteY25" fmla="*/ 2611041 h 6253401"/>
              <a:gd name="connsiteX26" fmla="*/ 422910 w 2339340"/>
              <a:gd name="connsiteY26" fmla="*/ 2786301 h 6253401"/>
              <a:gd name="connsiteX27" fmla="*/ 609600 w 2339340"/>
              <a:gd name="connsiteY27" fmla="*/ 2946321 h 6253401"/>
              <a:gd name="connsiteX28" fmla="*/ 703183 w 2339340"/>
              <a:gd name="connsiteY28" fmla="*/ 3078956 h 6253401"/>
              <a:gd name="connsiteX29" fmla="*/ 711517 w 2339340"/>
              <a:gd name="connsiteY29" fmla="*/ 2800827 h 6253401"/>
              <a:gd name="connsiteX30" fmla="*/ 647700 w 2339340"/>
              <a:gd name="connsiteY30" fmla="*/ 2748201 h 6253401"/>
              <a:gd name="connsiteX31" fmla="*/ 541020 w 2339340"/>
              <a:gd name="connsiteY31" fmla="*/ 2553891 h 6253401"/>
              <a:gd name="connsiteX32" fmla="*/ 487680 w 2339340"/>
              <a:gd name="connsiteY32" fmla="*/ 2443401 h 6253401"/>
              <a:gd name="connsiteX33" fmla="*/ 293370 w 2339340"/>
              <a:gd name="connsiteY33" fmla="*/ 2222421 h 6253401"/>
              <a:gd name="connsiteX34" fmla="*/ 426720 w 2339340"/>
              <a:gd name="connsiteY34" fmla="*/ 2005251 h 6253401"/>
              <a:gd name="connsiteX35" fmla="*/ 483870 w 2339340"/>
              <a:gd name="connsiteY35" fmla="*/ 1894761 h 6253401"/>
              <a:gd name="connsiteX36" fmla="*/ 544830 w 2339340"/>
              <a:gd name="connsiteY36" fmla="*/ 1658541 h 6253401"/>
              <a:gd name="connsiteX37" fmla="*/ 636270 w 2339340"/>
              <a:gd name="connsiteY37" fmla="*/ 1913811 h 6253401"/>
              <a:gd name="connsiteX38" fmla="*/ 678180 w 2339340"/>
              <a:gd name="connsiteY38" fmla="*/ 2218611 h 6253401"/>
              <a:gd name="connsiteX39" fmla="*/ 689610 w 2339340"/>
              <a:gd name="connsiteY39" fmla="*/ 2504361 h 6253401"/>
              <a:gd name="connsiteX40" fmla="*/ 712470 w 2339340"/>
              <a:gd name="connsiteY40" fmla="*/ 2778681 h 6253401"/>
              <a:gd name="connsiteX41" fmla="*/ 701040 w 2339340"/>
              <a:gd name="connsiteY41" fmla="*/ 3193971 h 6253401"/>
              <a:gd name="connsiteX42" fmla="*/ 643890 w 2339340"/>
              <a:gd name="connsiteY42" fmla="*/ 3799761 h 6253401"/>
              <a:gd name="connsiteX43" fmla="*/ 613410 w 2339340"/>
              <a:gd name="connsiteY43" fmla="*/ 4272201 h 6253401"/>
              <a:gd name="connsiteX44" fmla="*/ 689610 w 2339340"/>
              <a:gd name="connsiteY44" fmla="*/ 4634151 h 6253401"/>
              <a:gd name="connsiteX45" fmla="*/ 803910 w 2339340"/>
              <a:gd name="connsiteY45" fmla="*/ 5232321 h 6253401"/>
              <a:gd name="connsiteX46" fmla="*/ 883920 w 2339340"/>
              <a:gd name="connsiteY46" fmla="*/ 5674281 h 6253401"/>
              <a:gd name="connsiteX47" fmla="*/ 872490 w 2339340"/>
              <a:gd name="connsiteY47" fmla="*/ 5700951 h 6253401"/>
              <a:gd name="connsiteX48" fmla="*/ 693420 w 2339340"/>
              <a:gd name="connsiteY48" fmla="*/ 5910501 h 6253401"/>
              <a:gd name="connsiteX49" fmla="*/ 541020 w 2339340"/>
              <a:gd name="connsiteY49" fmla="*/ 6108621 h 6253401"/>
              <a:gd name="connsiteX50" fmla="*/ 510540 w 2339340"/>
              <a:gd name="connsiteY50" fmla="*/ 6173391 h 6253401"/>
              <a:gd name="connsiteX51" fmla="*/ 701040 w 2339340"/>
              <a:gd name="connsiteY51" fmla="*/ 6108621 h 6253401"/>
              <a:gd name="connsiteX52" fmla="*/ 830580 w 2339340"/>
              <a:gd name="connsiteY52" fmla="*/ 6081951 h 6253401"/>
              <a:gd name="connsiteX53" fmla="*/ 952500 w 2339340"/>
              <a:gd name="connsiteY53" fmla="*/ 5990511 h 6253401"/>
              <a:gd name="connsiteX54" fmla="*/ 963930 w 2339340"/>
              <a:gd name="connsiteY54" fmla="*/ 5887641 h 6253401"/>
              <a:gd name="connsiteX55" fmla="*/ 1108710 w 2339340"/>
              <a:gd name="connsiteY55" fmla="*/ 5834301 h 6253401"/>
              <a:gd name="connsiteX56" fmla="*/ 1108710 w 2339340"/>
              <a:gd name="connsiteY56" fmla="*/ 5807631 h 6253401"/>
              <a:gd name="connsiteX57" fmla="*/ 1032510 w 2339340"/>
              <a:gd name="connsiteY57" fmla="*/ 5651421 h 6253401"/>
              <a:gd name="connsiteX58" fmla="*/ 1043940 w 2339340"/>
              <a:gd name="connsiteY58" fmla="*/ 5297091 h 6253401"/>
              <a:gd name="connsiteX59" fmla="*/ 1074420 w 2339340"/>
              <a:gd name="connsiteY59" fmla="*/ 4904661 h 6253401"/>
              <a:gd name="connsiteX60" fmla="*/ 1002030 w 2339340"/>
              <a:gd name="connsiteY60" fmla="*/ 4439841 h 6253401"/>
              <a:gd name="connsiteX61" fmla="*/ 1066800 w 2339340"/>
              <a:gd name="connsiteY61" fmla="*/ 4146471 h 6253401"/>
              <a:gd name="connsiteX62" fmla="*/ 1116330 w 2339340"/>
              <a:gd name="connsiteY62" fmla="*/ 3792141 h 6253401"/>
              <a:gd name="connsiteX63" fmla="*/ 1165860 w 2339340"/>
              <a:gd name="connsiteY63" fmla="*/ 3392091 h 6253401"/>
              <a:gd name="connsiteX64" fmla="*/ 1238250 w 2339340"/>
              <a:gd name="connsiteY64" fmla="*/ 3898821 h 6253401"/>
              <a:gd name="connsiteX65" fmla="*/ 1280160 w 2339340"/>
              <a:gd name="connsiteY65" fmla="*/ 4382691 h 6253401"/>
              <a:gd name="connsiteX66" fmla="*/ 1310640 w 2339340"/>
              <a:gd name="connsiteY66" fmla="*/ 4550331 h 6253401"/>
              <a:gd name="connsiteX67" fmla="*/ 1272540 w 2339340"/>
              <a:gd name="connsiteY67" fmla="*/ 4855131 h 6253401"/>
              <a:gd name="connsiteX68" fmla="*/ 1242060 w 2339340"/>
              <a:gd name="connsiteY68" fmla="*/ 5076111 h 6253401"/>
              <a:gd name="connsiteX69" fmla="*/ 1276350 w 2339340"/>
              <a:gd name="connsiteY69" fmla="*/ 5304711 h 6253401"/>
              <a:gd name="connsiteX70" fmla="*/ 1333500 w 2339340"/>
              <a:gd name="connsiteY70" fmla="*/ 5510451 h 6253401"/>
              <a:gd name="connsiteX71" fmla="*/ 1314450 w 2339340"/>
              <a:gd name="connsiteY71" fmla="*/ 5632371 h 6253401"/>
              <a:gd name="connsiteX72" fmla="*/ 1264920 w 2339340"/>
              <a:gd name="connsiteY72" fmla="*/ 5811441 h 6253401"/>
              <a:gd name="connsiteX73" fmla="*/ 1264920 w 2339340"/>
              <a:gd name="connsiteY73" fmla="*/ 5918121 h 6253401"/>
              <a:gd name="connsiteX74" fmla="*/ 1424940 w 2339340"/>
              <a:gd name="connsiteY74" fmla="*/ 6253401 h 6253401"/>
              <a:gd name="connsiteX75" fmla="*/ 1565910 w 2339340"/>
              <a:gd name="connsiteY75" fmla="*/ 6081951 h 6253401"/>
              <a:gd name="connsiteX76" fmla="*/ 1604010 w 2339340"/>
              <a:gd name="connsiteY76" fmla="*/ 6028611 h 6253401"/>
              <a:gd name="connsiteX77" fmla="*/ 1524000 w 2339340"/>
              <a:gd name="connsiteY77" fmla="*/ 5860971 h 6253401"/>
              <a:gd name="connsiteX78" fmla="*/ 1466850 w 2339340"/>
              <a:gd name="connsiteY78" fmla="*/ 5735241 h 6253401"/>
              <a:gd name="connsiteX79" fmla="*/ 1440180 w 2339340"/>
              <a:gd name="connsiteY79" fmla="*/ 5655231 h 6253401"/>
              <a:gd name="connsiteX80" fmla="*/ 1546860 w 2339340"/>
              <a:gd name="connsiteY80" fmla="*/ 5095161 h 6253401"/>
              <a:gd name="connsiteX81" fmla="*/ 1600200 w 2339340"/>
              <a:gd name="connsiteY81" fmla="*/ 4523661 h 6253401"/>
              <a:gd name="connsiteX82" fmla="*/ 1684020 w 2339340"/>
              <a:gd name="connsiteY82" fmla="*/ 4043601 h 6253401"/>
              <a:gd name="connsiteX83" fmla="*/ 1703070 w 2339340"/>
              <a:gd name="connsiteY83" fmla="*/ 3704511 h 6253401"/>
              <a:gd name="connsiteX84" fmla="*/ 1673305 w 2339340"/>
              <a:gd name="connsiteY84" fmla="*/ 3099436 h 6253401"/>
              <a:gd name="connsiteX85" fmla="*/ 1630680 w 2339340"/>
              <a:gd name="connsiteY85" fmla="*/ 2885361 h 6253401"/>
              <a:gd name="connsiteX86" fmla="*/ 1607820 w 2339340"/>
              <a:gd name="connsiteY86" fmla="*/ 2767251 h 6253401"/>
              <a:gd name="connsiteX87" fmla="*/ 1584960 w 2339340"/>
              <a:gd name="connsiteY87" fmla="*/ 2439591 h 6253401"/>
              <a:gd name="connsiteX88" fmla="*/ 1584960 w 2339340"/>
              <a:gd name="connsiteY88" fmla="*/ 2089071 h 6253401"/>
              <a:gd name="connsiteX89" fmla="*/ 1619250 w 2339340"/>
              <a:gd name="connsiteY89" fmla="*/ 1788081 h 6253401"/>
              <a:gd name="connsiteX90" fmla="*/ 1691640 w 2339340"/>
              <a:gd name="connsiteY90" fmla="*/ 1517571 h 6253401"/>
              <a:gd name="connsiteX91" fmla="*/ 1954530 w 2339340"/>
              <a:gd name="connsiteY91" fmla="*/ 1940481 h 6253401"/>
              <a:gd name="connsiteX92" fmla="*/ 2045970 w 2339340"/>
              <a:gd name="connsiteY92" fmla="*/ 2062401 h 6253401"/>
              <a:gd name="connsiteX93" fmla="*/ 1840230 w 2339340"/>
              <a:gd name="connsiteY93" fmla="*/ 2374821 h 6253401"/>
              <a:gd name="connsiteX94" fmla="*/ 1729740 w 2339340"/>
              <a:gd name="connsiteY94" fmla="*/ 2561511 h 6253401"/>
              <a:gd name="connsiteX95" fmla="*/ 1672590 w 2339340"/>
              <a:gd name="connsiteY95" fmla="*/ 2691051 h 6253401"/>
              <a:gd name="connsiteX96" fmla="*/ 1606391 w 2339340"/>
              <a:gd name="connsiteY96" fmla="*/ 2762727 h 6253401"/>
              <a:gd name="connsiteX97" fmla="*/ 1658302 w 2339340"/>
              <a:gd name="connsiteY97" fmla="*/ 3027046 h 6253401"/>
              <a:gd name="connsiteX98" fmla="*/ 1729740 w 2339340"/>
              <a:gd name="connsiteY98" fmla="*/ 2908221 h 6253401"/>
              <a:gd name="connsiteX99" fmla="*/ 1927860 w 2339340"/>
              <a:gd name="connsiteY99" fmla="*/ 2706291 h 6253401"/>
              <a:gd name="connsiteX100" fmla="*/ 2065020 w 2339340"/>
              <a:gd name="connsiteY100" fmla="*/ 2565321 h 6253401"/>
              <a:gd name="connsiteX101" fmla="*/ 2202180 w 2339340"/>
              <a:gd name="connsiteY101" fmla="*/ 2355771 h 6253401"/>
              <a:gd name="connsiteX102" fmla="*/ 2339340 w 2339340"/>
              <a:gd name="connsiteY102" fmla="*/ 2066211 h 6253401"/>
              <a:gd name="connsiteX103" fmla="*/ 2293620 w 2339340"/>
              <a:gd name="connsiteY103" fmla="*/ 1974771 h 6253401"/>
              <a:gd name="connsiteX104" fmla="*/ 2232660 w 2339340"/>
              <a:gd name="connsiteY104" fmla="*/ 1769031 h 6253401"/>
              <a:gd name="connsiteX105" fmla="*/ 2175510 w 2339340"/>
              <a:gd name="connsiteY105" fmla="*/ 1582341 h 6253401"/>
              <a:gd name="connsiteX106" fmla="*/ 2065020 w 2339340"/>
              <a:gd name="connsiteY106" fmla="*/ 1368981 h 6253401"/>
              <a:gd name="connsiteX107" fmla="*/ 1958340 w 2339340"/>
              <a:gd name="connsiteY107" fmla="*/ 1186101 h 6253401"/>
              <a:gd name="connsiteX108" fmla="*/ 1878330 w 2339340"/>
              <a:gd name="connsiteY108" fmla="*/ 1060371 h 6253401"/>
              <a:gd name="connsiteX109" fmla="*/ 1752600 w 2339340"/>
              <a:gd name="connsiteY109" fmla="*/ 991791 h 6253401"/>
              <a:gd name="connsiteX110" fmla="*/ 1645920 w 2339340"/>
              <a:gd name="connsiteY110" fmla="*/ 972741 h 6253401"/>
              <a:gd name="connsiteX111" fmla="*/ 1546860 w 2339340"/>
              <a:gd name="connsiteY111" fmla="*/ 938451 h 6253401"/>
              <a:gd name="connsiteX112" fmla="*/ 1276350 w 2339340"/>
              <a:gd name="connsiteY112" fmla="*/ 877491 h 6253401"/>
              <a:gd name="connsiteX113" fmla="*/ 1257300 w 2339340"/>
              <a:gd name="connsiteY113" fmla="*/ 755571 h 6253401"/>
              <a:gd name="connsiteX114" fmla="*/ 1325880 w 2339340"/>
              <a:gd name="connsiteY114" fmla="*/ 610791 h 6253401"/>
              <a:gd name="connsiteX115" fmla="*/ 1363980 w 2339340"/>
              <a:gd name="connsiteY115" fmla="*/ 553641 h 6253401"/>
              <a:gd name="connsiteX116" fmla="*/ 1352550 w 2339340"/>
              <a:gd name="connsiteY116" fmla="*/ 454581 h 6253401"/>
              <a:gd name="connsiteX117" fmla="*/ 1359455 w 2339340"/>
              <a:gd name="connsiteY117" fmla="*/ 267891 h 6253401"/>
              <a:gd name="connsiteX118" fmla="*/ 1311592 w 2339340"/>
              <a:gd name="connsiteY118" fmla="*/ 99775 h 6253401"/>
              <a:gd name="connsiteX119" fmla="*/ 1188720 w 2339340"/>
              <a:gd name="connsiteY119" fmla="*/ 54531 h 6253401"/>
              <a:gd name="connsiteX120" fmla="*/ 1115616 w 2339340"/>
              <a:gd name="connsiteY120" fmla="*/ 49293 h 6253401"/>
              <a:gd name="connsiteX121" fmla="*/ 1077992 w 2339340"/>
              <a:gd name="connsiteY121" fmla="*/ 0 h 6253401"/>
              <a:gd name="connsiteX0" fmla="*/ 1077992 w 2339340"/>
              <a:gd name="connsiteY0" fmla="*/ 0 h 6253401"/>
              <a:gd name="connsiteX1" fmla="*/ 970359 w 2339340"/>
              <a:gd name="connsiteY1" fmla="*/ 77867 h 6253401"/>
              <a:gd name="connsiteX2" fmla="*/ 967740 w 2339340"/>
              <a:gd name="connsiteY2" fmla="*/ 16431 h 6253401"/>
              <a:gd name="connsiteX3" fmla="*/ 872490 w 2339340"/>
              <a:gd name="connsiteY3" fmla="*/ 138351 h 6253401"/>
              <a:gd name="connsiteX4" fmla="*/ 849630 w 2339340"/>
              <a:gd name="connsiteY4" fmla="*/ 103347 h 6253401"/>
              <a:gd name="connsiteX5" fmla="*/ 804863 w 2339340"/>
              <a:gd name="connsiteY5" fmla="*/ 232886 h 6253401"/>
              <a:gd name="connsiteX6" fmla="*/ 782955 w 2339340"/>
              <a:gd name="connsiteY6" fmla="*/ 466725 h 6253401"/>
              <a:gd name="connsiteX7" fmla="*/ 754380 w 2339340"/>
              <a:gd name="connsiteY7" fmla="*/ 481251 h 6253401"/>
              <a:gd name="connsiteX8" fmla="*/ 781050 w 2339340"/>
              <a:gd name="connsiteY8" fmla="*/ 565071 h 6253401"/>
              <a:gd name="connsiteX9" fmla="*/ 822960 w 2339340"/>
              <a:gd name="connsiteY9" fmla="*/ 641271 h 6253401"/>
              <a:gd name="connsiteX10" fmla="*/ 887730 w 2339340"/>
              <a:gd name="connsiteY10" fmla="*/ 706041 h 6253401"/>
              <a:gd name="connsiteX11" fmla="*/ 925830 w 2339340"/>
              <a:gd name="connsiteY11" fmla="*/ 786051 h 6253401"/>
              <a:gd name="connsiteX12" fmla="*/ 925830 w 2339340"/>
              <a:gd name="connsiteY12" fmla="*/ 877491 h 6253401"/>
              <a:gd name="connsiteX13" fmla="*/ 803910 w 2339340"/>
              <a:gd name="connsiteY13" fmla="*/ 938451 h 6253401"/>
              <a:gd name="connsiteX14" fmla="*/ 701040 w 2339340"/>
              <a:gd name="connsiteY14" fmla="*/ 965121 h 6253401"/>
              <a:gd name="connsiteX15" fmla="*/ 556260 w 2339340"/>
              <a:gd name="connsiteY15" fmla="*/ 968931 h 6253401"/>
              <a:gd name="connsiteX16" fmla="*/ 403860 w 2339340"/>
              <a:gd name="connsiteY16" fmla="*/ 1018461 h 6253401"/>
              <a:gd name="connsiteX17" fmla="*/ 320040 w 2339340"/>
              <a:gd name="connsiteY17" fmla="*/ 1102281 h 6253401"/>
              <a:gd name="connsiteX18" fmla="*/ 247650 w 2339340"/>
              <a:gd name="connsiteY18" fmla="*/ 1292781 h 6253401"/>
              <a:gd name="connsiteX19" fmla="*/ 163830 w 2339340"/>
              <a:gd name="connsiteY19" fmla="*/ 1586151 h 6253401"/>
              <a:gd name="connsiteX20" fmla="*/ 83820 w 2339340"/>
              <a:gd name="connsiteY20" fmla="*/ 1799511 h 6253401"/>
              <a:gd name="connsiteX21" fmla="*/ 72390 w 2339340"/>
              <a:gd name="connsiteY21" fmla="*/ 1978581 h 6253401"/>
              <a:gd name="connsiteX22" fmla="*/ 0 w 2339340"/>
              <a:gd name="connsiteY22" fmla="*/ 2161461 h 6253401"/>
              <a:gd name="connsiteX23" fmla="*/ 11430 w 2339340"/>
              <a:gd name="connsiteY23" fmla="*/ 2268141 h 6253401"/>
              <a:gd name="connsiteX24" fmla="*/ 106680 w 2339340"/>
              <a:gd name="connsiteY24" fmla="*/ 2443401 h 6253401"/>
              <a:gd name="connsiteX25" fmla="*/ 243840 w 2339340"/>
              <a:gd name="connsiteY25" fmla="*/ 2611041 h 6253401"/>
              <a:gd name="connsiteX26" fmla="*/ 422910 w 2339340"/>
              <a:gd name="connsiteY26" fmla="*/ 2786301 h 6253401"/>
              <a:gd name="connsiteX27" fmla="*/ 609600 w 2339340"/>
              <a:gd name="connsiteY27" fmla="*/ 2946321 h 6253401"/>
              <a:gd name="connsiteX28" fmla="*/ 703183 w 2339340"/>
              <a:gd name="connsiteY28" fmla="*/ 3078956 h 6253401"/>
              <a:gd name="connsiteX29" fmla="*/ 711517 w 2339340"/>
              <a:gd name="connsiteY29" fmla="*/ 2800827 h 6253401"/>
              <a:gd name="connsiteX30" fmla="*/ 647700 w 2339340"/>
              <a:gd name="connsiteY30" fmla="*/ 2748201 h 6253401"/>
              <a:gd name="connsiteX31" fmla="*/ 541020 w 2339340"/>
              <a:gd name="connsiteY31" fmla="*/ 2553891 h 6253401"/>
              <a:gd name="connsiteX32" fmla="*/ 487680 w 2339340"/>
              <a:gd name="connsiteY32" fmla="*/ 2443401 h 6253401"/>
              <a:gd name="connsiteX33" fmla="*/ 293370 w 2339340"/>
              <a:gd name="connsiteY33" fmla="*/ 2222421 h 6253401"/>
              <a:gd name="connsiteX34" fmla="*/ 426720 w 2339340"/>
              <a:gd name="connsiteY34" fmla="*/ 2005251 h 6253401"/>
              <a:gd name="connsiteX35" fmla="*/ 483870 w 2339340"/>
              <a:gd name="connsiteY35" fmla="*/ 1894761 h 6253401"/>
              <a:gd name="connsiteX36" fmla="*/ 544830 w 2339340"/>
              <a:gd name="connsiteY36" fmla="*/ 1658541 h 6253401"/>
              <a:gd name="connsiteX37" fmla="*/ 636270 w 2339340"/>
              <a:gd name="connsiteY37" fmla="*/ 1913811 h 6253401"/>
              <a:gd name="connsiteX38" fmla="*/ 678180 w 2339340"/>
              <a:gd name="connsiteY38" fmla="*/ 2218611 h 6253401"/>
              <a:gd name="connsiteX39" fmla="*/ 689610 w 2339340"/>
              <a:gd name="connsiteY39" fmla="*/ 2504361 h 6253401"/>
              <a:gd name="connsiteX40" fmla="*/ 712470 w 2339340"/>
              <a:gd name="connsiteY40" fmla="*/ 2778681 h 6253401"/>
              <a:gd name="connsiteX41" fmla="*/ 701040 w 2339340"/>
              <a:gd name="connsiteY41" fmla="*/ 3193971 h 6253401"/>
              <a:gd name="connsiteX42" fmla="*/ 643890 w 2339340"/>
              <a:gd name="connsiteY42" fmla="*/ 3799761 h 6253401"/>
              <a:gd name="connsiteX43" fmla="*/ 613410 w 2339340"/>
              <a:gd name="connsiteY43" fmla="*/ 4272201 h 6253401"/>
              <a:gd name="connsiteX44" fmla="*/ 689610 w 2339340"/>
              <a:gd name="connsiteY44" fmla="*/ 4634151 h 6253401"/>
              <a:gd name="connsiteX45" fmla="*/ 803910 w 2339340"/>
              <a:gd name="connsiteY45" fmla="*/ 5232321 h 6253401"/>
              <a:gd name="connsiteX46" fmla="*/ 883920 w 2339340"/>
              <a:gd name="connsiteY46" fmla="*/ 5674281 h 6253401"/>
              <a:gd name="connsiteX47" fmla="*/ 872490 w 2339340"/>
              <a:gd name="connsiteY47" fmla="*/ 5700951 h 6253401"/>
              <a:gd name="connsiteX48" fmla="*/ 693420 w 2339340"/>
              <a:gd name="connsiteY48" fmla="*/ 5910501 h 6253401"/>
              <a:gd name="connsiteX49" fmla="*/ 541020 w 2339340"/>
              <a:gd name="connsiteY49" fmla="*/ 6108621 h 6253401"/>
              <a:gd name="connsiteX50" fmla="*/ 510540 w 2339340"/>
              <a:gd name="connsiteY50" fmla="*/ 6173391 h 6253401"/>
              <a:gd name="connsiteX51" fmla="*/ 701040 w 2339340"/>
              <a:gd name="connsiteY51" fmla="*/ 6108621 h 6253401"/>
              <a:gd name="connsiteX52" fmla="*/ 830580 w 2339340"/>
              <a:gd name="connsiteY52" fmla="*/ 6081951 h 6253401"/>
              <a:gd name="connsiteX53" fmla="*/ 952500 w 2339340"/>
              <a:gd name="connsiteY53" fmla="*/ 5990511 h 6253401"/>
              <a:gd name="connsiteX54" fmla="*/ 963930 w 2339340"/>
              <a:gd name="connsiteY54" fmla="*/ 5887641 h 6253401"/>
              <a:gd name="connsiteX55" fmla="*/ 1108710 w 2339340"/>
              <a:gd name="connsiteY55" fmla="*/ 5834301 h 6253401"/>
              <a:gd name="connsiteX56" fmla="*/ 1108710 w 2339340"/>
              <a:gd name="connsiteY56" fmla="*/ 5807631 h 6253401"/>
              <a:gd name="connsiteX57" fmla="*/ 1032510 w 2339340"/>
              <a:gd name="connsiteY57" fmla="*/ 5651421 h 6253401"/>
              <a:gd name="connsiteX58" fmla="*/ 1043940 w 2339340"/>
              <a:gd name="connsiteY58" fmla="*/ 5297091 h 6253401"/>
              <a:gd name="connsiteX59" fmla="*/ 1074420 w 2339340"/>
              <a:gd name="connsiteY59" fmla="*/ 4904661 h 6253401"/>
              <a:gd name="connsiteX60" fmla="*/ 1002030 w 2339340"/>
              <a:gd name="connsiteY60" fmla="*/ 4439841 h 6253401"/>
              <a:gd name="connsiteX61" fmla="*/ 1066800 w 2339340"/>
              <a:gd name="connsiteY61" fmla="*/ 4146471 h 6253401"/>
              <a:gd name="connsiteX62" fmla="*/ 1116330 w 2339340"/>
              <a:gd name="connsiteY62" fmla="*/ 3792141 h 6253401"/>
              <a:gd name="connsiteX63" fmla="*/ 1165860 w 2339340"/>
              <a:gd name="connsiteY63" fmla="*/ 3392091 h 6253401"/>
              <a:gd name="connsiteX64" fmla="*/ 1238250 w 2339340"/>
              <a:gd name="connsiteY64" fmla="*/ 3898821 h 6253401"/>
              <a:gd name="connsiteX65" fmla="*/ 1280160 w 2339340"/>
              <a:gd name="connsiteY65" fmla="*/ 4382691 h 6253401"/>
              <a:gd name="connsiteX66" fmla="*/ 1310640 w 2339340"/>
              <a:gd name="connsiteY66" fmla="*/ 4550331 h 6253401"/>
              <a:gd name="connsiteX67" fmla="*/ 1272540 w 2339340"/>
              <a:gd name="connsiteY67" fmla="*/ 4855131 h 6253401"/>
              <a:gd name="connsiteX68" fmla="*/ 1242060 w 2339340"/>
              <a:gd name="connsiteY68" fmla="*/ 5076111 h 6253401"/>
              <a:gd name="connsiteX69" fmla="*/ 1276350 w 2339340"/>
              <a:gd name="connsiteY69" fmla="*/ 5304711 h 6253401"/>
              <a:gd name="connsiteX70" fmla="*/ 1333500 w 2339340"/>
              <a:gd name="connsiteY70" fmla="*/ 5510451 h 6253401"/>
              <a:gd name="connsiteX71" fmla="*/ 1314450 w 2339340"/>
              <a:gd name="connsiteY71" fmla="*/ 5632371 h 6253401"/>
              <a:gd name="connsiteX72" fmla="*/ 1264920 w 2339340"/>
              <a:gd name="connsiteY72" fmla="*/ 5811441 h 6253401"/>
              <a:gd name="connsiteX73" fmla="*/ 1264920 w 2339340"/>
              <a:gd name="connsiteY73" fmla="*/ 5918121 h 6253401"/>
              <a:gd name="connsiteX74" fmla="*/ 1424940 w 2339340"/>
              <a:gd name="connsiteY74" fmla="*/ 6253401 h 6253401"/>
              <a:gd name="connsiteX75" fmla="*/ 1565910 w 2339340"/>
              <a:gd name="connsiteY75" fmla="*/ 6081951 h 6253401"/>
              <a:gd name="connsiteX76" fmla="*/ 1604010 w 2339340"/>
              <a:gd name="connsiteY76" fmla="*/ 6028611 h 6253401"/>
              <a:gd name="connsiteX77" fmla="*/ 1524000 w 2339340"/>
              <a:gd name="connsiteY77" fmla="*/ 5860971 h 6253401"/>
              <a:gd name="connsiteX78" fmla="*/ 1466850 w 2339340"/>
              <a:gd name="connsiteY78" fmla="*/ 5735241 h 6253401"/>
              <a:gd name="connsiteX79" fmla="*/ 1440180 w 2339340"/>
              <a:gd name="connsiteY79" fmla="*/ 5655231 h 6253401"/>
              <a:gd name="connsiteX80" fmla="*/ 1546860 w 2339340"/>
              <a:gd name="connsiteY80" fmla="*/ 5095161 h 6253401"/>
              <a:gd name="connsiteX81" fmla="*/ 1600200 w 2339340"/>
              <a:gd name="connsiteY81" fmla="*/ 4523661 h 6253401"/>
              <a:gd name="connsiteX82" fmla="*/ 1684020 w 2339340"/>
              <a:gd name="connsiteY82" fmla="*/ 4043601 h 6253401"/>
              <a:gd name="connsiteX83" fmla="*/ 1703070 w 2339340"/>
              <a:gd name="connsiteY83" fmla="*/ 3704511 h 6253401"/>
              <a:gd name="connsiteX84" fmla="*/ 1673305 w 2339340"/>
              <a:gd name="connsiteY84" fmla="*/ 3099436 h 6253401"/>
              <a:gd name="connsiteX85" fmla="*/ 1630680 w 2339340"/>
              <a:gd name="connsiteY85" fmla="*/ 2885361 h 6253401"/>
              <a:gd name="connsiteX86" fmla="*/ 1607820 w 2339340"/>
              <a:gd name="connsiteY86" fmla="*/ 2767251 h 6253401"/>
              <a:gd name="connsiteX87" fmla="*/ 1584960 w 2339340"/>
              <a:gd name="connsiteY87" fmla="*/ 2439591 h 6253401"/>
              <a:gd name="connsiteX88" fmla="*/ 1584960 w 2339340"/>
              <a:gd name="connsiteY88" fmla="*/ 2089071 h 6253401"/>
              <a:gd name="connsiteX89" fmla="*/ 1619250 w 2339340"/>
              <a:gd name="connsiteY89" fmla="*/ 1788081 h 6253401"/>
              <a:gd name="connsiteX90" fmla="*/ 1691640 w 2339340"/>
              <a:gd name="connsiteY90" fmla="*/ 1517571 h 6253401"/>
              <a:gd name="connsiteX91" fmla="*/ 1954530 w 2339340"/>
              <a:gd name="connsiteY91" fmla="*/ 1940481 h 6253401"/>
              <a:gd name="connsiteX92" fmla="*/ 2045970 w 2339340"/>
              <a:gd name="connsiteY92" fmla="*/ 2062401 h 6253401"/>
              <a:gd name="connsiteX93" fmla="*/ 1840230 w 2339340"/>
              <a:gd name="connsiteY93" fmla="*/ 2374821 h 6253401"/>
              <a:gd name="connsiteX94" fmla="*/ 1729740 w 2339340"/>
              <a:gd name="connsiteY94" fmla="*/ 2561511 h 6253401"/>
              <a:gd name="connsiteX95" fmla="*/ 1672590 w 2339340"/>
              <a:gd name="connsiteY95" fmla="*/ 2691051 h 6253401"/>
              <a:gd name="connsiteX96" fmla="*/ 1606391 w 2339340"/>
              <a:gd name="connsiteY96" fmla="*/ 2762727 h 6253401"/>
              <a:gd name="connsiteX97" fmla="*/ 1658302 w 2339340"/>
              <a:gd name="connsiteY97" fmla="*/ 3027046 h 6253401"/>
              <a:gd name="connsiteX98" fmla="*/ 1729740 w 2339340"/>
              <a:gd name="connsiteY98" fmla="*/ 2908221 h 6253401"/>
              <a:gd name="connsiteX99" fmla="*/ 1927860 w 2339340"/>
              <a:gd name="connsiteY99" fmla="*/ 2706291 h 6253401"/>
              <a:gd name="connsiteX100" fmla="*/ 2065020 w 2339340"/>
              <a:gd name="connsiteY100" fmla="*/ 2565321 h 6253401"/>
              <a:gd name="connsiteX101" fmla="*/ 2202180 w 2339340"/>
              <a:gd name="connsiteY101" fmla="*/ 2355771 h 6253401"/>
              <a:gd name="connsiteX102" fmla="*/ 2339340 w 2339340"/>
              <a:gd name="connsiteY102" fmla="*/ 2066211 h 6253401"/>
              <a:gd name="connsiteX103" fmla="*/ 2293620 w 2339340"/>
              <a:gd name="connsiteY103" fmla="*/ 1974771 h 6253401"/>
              <a:gd name="connsiteX104" fmla="*/ 2232660 w 2339340"/>
              <a:gd name="connsiteY104" fmla="*/ 1769031 h 6253401"/>
              <a:gd name="connsiteX105" fmla="*/ 2175510 w 2339340"/>
              <a:gd name="connsiteY105" fmla="*/ 1582341 h 6253401"/>
              <a:gd name="connsiteX106" fmla="*/ 2065020 w 2339340"/>
              <a:gd name="connsiteY106" fmla="*/ 1368981 h 6253401"/>
              <a:gd name="connsiteX107" fmla="*/ 1958340 w 2339340"/>
              <a:gd name="connsiteY107" fmla="*/ 1186101 h 6253401"/>
              <a:gd name="connsiteX108" fmla="*/ 1878330 w 2339340"/>
              <a:gd name="connsiteY108" fmla="*/ 1060371 h 6253401"/>
              <a:gd name="connsiteX109" fmla="*/ 1752600 w 2339340"/>
              <a:gd name="connsiteY109" fmla="*/ 991791 h 6253401"/>
              <a:gd name="connsiteX110" fmla="*/ 1645920 w 2339340"/>
              <a:gd name="connsiteY110" fmla="*/ 972741 h 6253401"/>
              <a:gd name="connsiteX111" fmla="*/ 1546860 w 2339340"/>
              <a:gd name="connsiteY111" fmla="*/ 938451 h 6253401"/>
              <a:gd name="connsiteX112" fmla="*/ 1276350 w 2339340"/>
              <a:gd name="connsiteY112" fmla="*/ 877491 h 6253401"/>
              <a:gd name="connsiteX113" fmla="*/ 1257300 w 2339340"/>
              <a:gd name="connsiteY113" fmla="*/ 755571 h 6253401"/>
              <a:gd name="connsiteX114" fmla="*/ 1325880 w 2339340"/>
              <a:gd name="connsiteY114" fmla="*/ 610791 h 6253401"/>
              <a:gd name="connsiteX115" fmla="*/ 1363980 w 2339340"/>
              <a:gd name="connsiteY115" fmla="*/ 553641 h 6253401"/>
              <a:gd name="connsiteX116" fmla="*/ 1352550 w 2339340"/>
              <a:gd name="connsiteY116" fmla="*/ 454581 h 6253401"/>
              <a:gd name="connsiteX117" fmla="*/ 1359455 w 2339340"/>
              <a:gd name="connsiteY117" fmla="*/ 267891 h 6253401"/>
              <a:gd name="connsiteX118" fmla="*/ 1311592 w 2339340"/>
              <a:gd name="connsiteY118" fmla="*/ 99775 h 6253401"/>
              <a:gd name="connsiteX119" fmla="*/ 1188720 w 2339340"/>
              <a:gd name="connsiteY119" fmla="*/ 54531 h 6253401"/>
              <a:gd name="connsiteX120" fmla="*/ 1094184 w 2339340"/>
              <a:gd name="connsiteY120" fmla="*/ 81439 h 6253401"/>
              <a:gd name="connsiteX121" fmla="*/ 1077992 w 2339340"/>
              <a:gd name="connsiteY121" fmla="*/ 0 h 6253401"/>
              <a:gd name="connsiteX0" fmla="*/ 1077992 w 2339340"/>
              <a:gd name="connsiteY0" fmla="*/ 0 h 6253401"/>
              <a:gd name="connsiteX1" fmla="*/ 970359 w 2339340"/>
              <a:gd name="connsiteY1" fmla="*/ 77867 h 6253401"/>
              <a:gd name="connsiteX2" fmla="*/ 967740 w 2339340"/>
              <a:gd name="connsiteY2" fmla="*/ 16431 h 6253401"/>
              <a:gd name="connsiteX3" fmla="*/ 872490 w 2339340"/>
              <a:gd name="connsiteY3" fmla="*/ 138351 h 6253401"/>
              <a:gd name="connsiteX4" fmla="*/ 849630 w 2339340"/>
              <a:gd name="connsiteY4" fmla="*/ 103347 h 6253401"/>
              <a:gd name="connsiteX5" fmla="*/ 804863 w 2339340"/>
              <a:gd name="connsiteY5" fmla="*/ 232886 h 6253401"/>
              <a:gd name="connsiteX6" fmla="*/ 782955 w 2339340"/>
              <a:gd name="connsiteY6" fmla="*/ 466725 h 6253401"/>
              <a:gd name="connsiteX7" fmla="*/ 754380 w 2339340"/>
              <a:gd name="connsiteY7" fmla="*/ 481251 h 6253401"/>
              <a:gd name="connsiteX8" fmla="*/ 781050 w 2339340"/>
              <a:gd name="connsiteY8" fmla="*/ 565071 h 6253401"/>
              <a:gd name="connsiteX9" fmla="*/ 822960 w 2339340"/>
              <a:gd name="connsiteY9" fmla="*/ 641271 h 6253401"/>
              <a:gd name="connsiteX10" fmla="*/ 887730 w 2339340"/>
              <a:gd name="connsiteY10" fmla="*/ 706041 h 6253401"/>
              <a:gd name="connsiteX11" fmla="*/ 925830 w 2339340"/>
              <a:gd name="connsiteY11" fmla="*/ 786051 h 6253401"/>
              <a:gd name="connsiteX12" fmla="*/ 925830 w 2339340"/>
              <a:gd name="connsiteY12" fmla="*/ 877491 h 6253401"/>
              <a:gd name="connsiteX13" fmla="*/ 803910 w 2339340"/>
              <a:gd name="connsiteY13" fmla="*/ 938451 h 6253401"/>
              <a:gd name="connsiteX14" fmla="*/ 701040 w 2339340"/>
              <a:gd name="connsiteY14" fmla="*/ 965121 h 6253401"/>
              <a:gd name="connsiteX15" fmla="*/ 556260 w 2339340"/>
              <a:gd name="connsiteY15" fmla="*/ 968931 h 6253401"/>
              <a:gd name="connsiteX16" fmla="*/ 403860 w 2339340"/>
              <a:gd name="connsiteY16" fmla="*/ 1018461 h 6253401"/>
              <a:gd name="connsiteX17" fmla="*/ 320040 w 2339340"/>
              <a:gd name="connsiteY17" fmla="*/ 1102281 h 6253401"/>
              <a:gd name="connsiteX18" fmla="*/ 247650 w 2339340"/>
              <a:gd name="connsiteY18" fmla="*/ 1292781 h 6253401"/>
              <a:gd name="connsiteX19" fmla="*/ 163830 w 2339340"/>
              <a:gd name="connsiteY19" fmla="*/ 1586151 h 6253401"/>
              <a:gd name="connsiteX20" fmla="*/ 83820 w 2339340"/>
              <a:gd name="connsiteY20" fmla="*/ 1799511 h 6253401"/>
              <a:gd name="connsiteX21" fmla="*/ 72390 w 2339340"/>
              <a:gd name="connsiteY21" fmla="*/ 1978581 h 6253401"/>
              <a:gd name="connsiteX22" fmla="*/ 0 w 2339340"/>
              <a:gd name="connsiteY22" fmla="*/ 2161461 h 6253401"/>
              <a:gd name="connsiteX23" fmla="*/ 11430 w 2339340"/>
              <a:gd name="connsiteY23" fmla="*/ 2268141 h 6253401"/>
              <a:gd name="connsiteX24" fmla="*/ 106680 w 2339340"/>
              <a:gd name="connsiteY24" fmla="*/ 2443401 h 6253401"/>
              <a:gd name="connsiteX25" fmla="*/ 243840 w 2339340"/>
              <a:gd name="connsiteY25" fmla="*/ 2611041 h 6253401"/>
              <a:gd name="connsiteX26" fmla="*/ 422910 w 2339340"/>
              <a:gd name="connsiteY26" fmla="*/ 2786301 h 6253401"/>
              <a:gd name="connsiteX27" fmla="*/ 609600 w 2339340"/>
              <a:gd name="connsiteY27" fmla="*/ 2946321 h 6253401"/>
              <a:gd name="connsiteX28" fmla="*/ 703183 w 2339340"/>
              <a:gd name="connsiteY28" fmla="*/ 3078956 h 6253401"/>
              <a:gd name="connsiteX29" fmla="*/ 711517 w 2339340"/>
              <a:gd name="connsiteY29" fmla="*/ 2800827 h 6253401"/>
              <a:gd name="connsiteX30" fmla="*/ 647700 w 2339340"/>
              <a:gd name="connsiteY30" fmla="*/ 2748201 h 6253401"/>
              <a:gd name="connsiteX31" fmla="*/ 541020 w 2339340"/>
              <a:gd name="connsiteY31" fmla="*/ 2553891 h 6253401"/>
              <a:gd name="connsiteX32" fmla="*/ 487680 w 2339340"/>
              <a:gd name="connsiteY32" fmla="*/ 2443401 h 6253401"/>
              <a:gd name="connsiteX33" fmla="*/ 293370 w 2339340"/>
              <a:gd name="connsiteY33" fmla="*/ 2222421 h 6253401"/>
              <a:gd name="connsiteX34" fmla="*/ 426720 w 2339340"/>
              <a:gd name="connsiteY34" fmla="*/ 2005251 h 6253401"/>
              <a:gd name="connsiteX35" fmla="*/ 483870 w 2339340"/>
              <a:gd name="connsiteY35" fmla="*/ 1894761 h 6253401"/>
              <a:gd name="connsiteX36" fmla="*/ 544830 w 2339340"/>
              <a:gd name="connsiteY36" fmla="*/ 1658541 h 6253401"/>
              <a:gd name="connsiteX37" fmla="*/ 636270 w 2339340"/>
              <a:gd name="connsiteY37" fmla="*/ 1913811 h 6253401"/>
              <a:gd name="connsiteX38" fmla="*/ 678180 w 2339340"/>
              <a:gd name="connsiteY38" fmla="*/ 2218611 h 6253401"/>
              <a:gd name="connsiteX39" fmla="*/ 689610 w 2339340"/>
              <a:gd name="connsiteY39" fmla="*/ 2504361 h 6253401"/>
              <a:gd name="connsiteX40" fmla="*/ 712470 w 2339340"/>
              <a:gd name="connsiteY40" fmla="*/ 2778681 h 6253401"/>
              <a:gd name="connsiteX41" fmla="*/ 701040 w 2339340"/>
              <a:gd name="connsiteY41" fmla="*/ 3193971 h 6253401"/>
              <a:gd name="connsiteX42" fmla="*/ 643890 w 2339340"/>
              <a:gd name="connsiteY42" fmla="*/ 3799761 h 6253401"/>
              <a:gd name="connsiteX43" fmla="*/ 613410 w 2339340"/>
              <a:gd name="connsiteY43" fmla="*/ 4272201 h 6253401"/>
              <a:gd name="connsiteX44" fmla="*/ 689610 w 2339340"/>
              <a:gd name="connsiteY44" fmla="*/ 4634151 h 6253401"/>
              <a:gd name="connsiteX45" fmla="*/ 803910 w 2339340"/>
              <a:gd name="connsiteY45" fmla="*/ 5232321 h 6253401"/>
              <a:gd name="connsiteX46" fmla="*/ 883920 w 2339340"/>
              <a:gd name="connsiteY46" fmla="*/ 5674281 h 6253401"/>
              <a:gd name="connsiteX47" fmla="*/ 872490 w 2339340"/>
              <a:gd name="connsiteY47" fmla="*/ 5700951 h 6253401"/>
              <a:gd name="connsiteX48" fmla="*/ 693420 w 2339340"/>
              <a:gd name="connsiteY48" fmla="*/ 5910501 h 6253401"/>
              <a:gd name="connsiteX49" fmla="*/ 541020 w 2339340"/>
              <a:gd name="connsiteY49" fmla="*/ 6108621 h 6253401"/>
              <a:gd name="connsiteX50" fmla="*/ 510540 w 2339340"/>
              <a:gd name="connsiteY50" fmla="*/ 6173391 h 6253401"/>
              <a:gd name="connsiteX51" fmla="*/ 701040 w 2339340"/>
              <a:gd name="connsiteY51" fmla="*/ 6108621 h 6253401"/>
              <a:gd name="connsiteX52" fmla="*/ 830580 w 2339340"/>
              <a:gd name="connsiteY52" fmla="*/ 6081951 h 6253401"/>
              <a:gd name="connsiteX53" fmla="*/ 952500 w 2339340"/>
              <a:gd name="connsiteY53" fmla="*/ 5990511 h 6253401"/>
              <a:gd name="connsiteX54" fmla="*/ 963930 w 2339340"/>
              <a:gd name="connsiteY54" fmla="*/ 5887641 h 6253401"/>
              <a:gd name="connsiteX55" fmla="*/ 1108710 w 2339340"/>
              <a:gd name="connsiteY55" fmla="*/ 5834301 h 6253401"/>
              <a:gd name="connsiteX56" fmla="*/ 1108710 w 2339340"/>
              <a:gd name="connsiteY56" fmla="*/ 5807631 h 6253401"/>
              <a:gd name="connsiteX57" fmla="*/ 1032510 w 2339340"/>
              <a:gd name="connsiteY57" fmla="*/ 5651421 h 6253401"/>
              <a:gd name="connsiteX58" fmla="*/ 1043940 w 2339340"/>
              <a:gd name="connsiteY58" fmla="*/ 5297091 h 6253401"/>
              <a:gd name="connsiteX59" fmla="*/ 1074420 w 2339340"/>
              <a:gd name="connsiteY59" fmla="*/ 4904661 h 6253401"/>
              <a:gd name="connsiteX60" fmla="*/ 1002030 w 2339340"/>
              <a:gd name="connsiteY60" fmla="*/ 4439841 h 6253401"/>
              <a:gd name="connsiteX61" fmla="*/ 1066800 w 2339340"/>
              <a:gd name="connsiteY61" fmla="*/ 4146471 h 6253401"/>
              <a:gd name="connsiteX62" fmla="*/ 1116330 w 2339340"/>
              <a:gd name="connsiteY62" fmla="*/ 3792141 h 6253401"/>
              <a:gd name="connsiteX63" fmla="*/ 1165860 w 2339340"/>
              <a:gd name="connsiteY63" fmla="*/ 3392091 h 6253401"/>
              <a:gd name="connsiteX64" fmla="*/ 1238250 w 2339340"/>
              <a:gd name="connsiteY64" fmla="*/ 3898821 h 6253401"/>
              <a:gd name="connsiteX65" fmla="*/ 1280160 w 2339340"/>
              <a:gd name="connsiteY65" fmla="*/ 4382691 h 6253401"/>
              <a:gd name="connsiteX66" fmla="*/ 1310640 w 2339340"/>
              <a:gd name="connsiteY66" fmla="*/ 4550331 h 6253401"/>
              <a:gd name="connsiteX67" fmla="*/ 1272540 w 2339340"/>
              <a:gd name="connsiteY67" fmla="*/ 4855131 h 6253401"/>
              <a:gd name="connsiteX68" fmla="*/ 1242060 w 2339340"/>
              <a:gd name="connsiteY68" fmla="*/ 5076111 h 6253401"/>
              <a:gd name="connsiteX69" fmla="*/ 1276350 w 2339340"/>
              <a:gd name="connsiteY69" fmla="*/ 5304711 h 6253401"/>
              <a:gd name="connsiteX70" fmla="*/ 1333500 w 2339340"/>
              <a:gd name="connsiteY70" fmla="*/ 5510451 h 6253401"/>
              <a:gd name="connsiteX71" fmla="*/ 1314450 w 2339340"/>
              <a:gd name="connsiteY71" fmla="*/ 5632371 h 6253401"/>
              <a:gd name="connsiteX72" fmla="*/ 1264920 w 2339340"/>
              <a:gd name="connsiteY72" fmla="*/ 5811441 h 6253401"/>
              <a:gd name="connsiteX73" fmla="*/ 1264920 w 2339340"/>
              <a:gd name="connsiteY73" fmla="*/ 5918121 h 6253401"/>
              <a:gd name="connsiteX74" fmla="*/ 1424940 w 2339340"/>
              <a:gd name="connsiteY74" fmla="*/ 6253401 h 6253401"/>
              <a:gd name="connsiteX75" fmla="*/ 1565910 w 2339340"/>
              <a:gd name="connsiteY75" fmla="*/ 6081951 h 6253401"/>
              <a:gd name="connsiteX76" fmla="*/ 1604010 w 2339340"/>
              <a:gd name="connsiteY76" fmla="*/ 6028611 h 6253401"/>
              <a:gd name="connsiteX77" fmla="*/ 1524000 w 2339340"/>
              <a:gd name="connsiteY77" fmla="*/ 5860971 h 6253401"/>
              <a:gd name="connsiteX78" fmla="*/ 1466850 w 2339340"/>
              <a:gd name="connsiteY78" fmla="*/ 5735241 h 6253401"/>
              <a:gd name="connsiteX79" fmla="*/ 1440180 w 2339340"/>
              <a:gd name="connsiteY79" fmla="*/ 5655231 h 6253401"/>
              <a:gd name="connsiteX80" fmla="*/ 1546860 w 2339340"/>
              <a:gd name="connsiteY80" fmla="*/ 5095161 h 6253401"/>
              <a:gd name="connsiteX81" fmla="*/ 1600200 w 2339340"/>
              <a:gd name="connsiteY81" fmla="*/ 4523661 h 6253401"/>
              <a:gd name="connsiteX82" fmla="*/ 1684020 w 2339340"/>
              <a:gd name="connsiteY82" fmla="*/ 4043601 h 6253401"/>
              <a:gd name="connsiteX83" fmla="*/ 1703070 w 2339340"/>
              <a:gd name="connsiteY83" fmla="*/ 3704511 h 6253401"/>
              <a:gd name="connsiteX84" fmla="*/ 1673305 w 2339340"/>
              <a:gd name="connsiteY84" fmla="*/ 3099436 h 6253401"/>
              <a:gd name="connsiteX85" fmla="*/ 1630680 w 2339340"/>
              <a:gd name="connsiteY85" fmla="*/ 2885361 h 6253401"/>
              <a:gd name="connsiteX86" fmla="*/ 1607820 w 2339340"/>
              <a:gd name="connsiteY86" fmla="*/ 2767251 h 6253401"/>
              <a:gd name="connsiteX87" fmla="*/ 1584960 w 2339340"/>
              <a:gd name="connsiteY87" fmla="*/ 2439591 h 6253401"/>
              <a:gd name="connsiteX88" fmla="*/ 1584960 w 2339340"/>
              <a:gd name="connsiteY88" fmla="*/ 2089071 h 6253401"/>
              <a:gd name="connsiteX89" fmla="*/ 1619250 w 2339340"/>
              <a:gd name="connsiteY89" fmla="*/ 1788081 h 6253401"/>
              <a:gd name="connsiteX90" fmla="*/ 1691640 w 2339340"/>
              <a:gd name="connsiteY90" fmla="*/ 1517571 h 6253401"/>
              <a:gd name="connsiteX91" fmla="*/ 1954530 w 2339340"/>
              <a:gd name="connsiteY91" fmla="*/ 1940481 h 6253401"/>
              <a:gd name="connsiteX92" fmla="*/ 2045970 w 2339340"/>
              <a:gd name="connsiteY92" fmla="*/ 2062401 h 6253401"/>
              <a:gd name="connsiteX93" fmla="*/ 1840230 w 2339340"/>
              <a:gd name="connsiteY93" fmla="*/ 2374821 h 6253401"/>
              <a:gd name="connsiteX94" fmla="*/ 1729740 w 2339340"/>
              <a:gd name="connsiteY94" fmla="*/ 2561511 h 6253401"/>
              <a:gd name="connsiteX95" fmla="*/ 1672590 w 2339340"/>
              <a:gd name="connsiteY95" fmla="*/ 2691051 h 6253401"/>
              <a:gd name="connsiteX96" fmla="*/ 1606391 w 2339340"/>
              <a:gd name="connsiteY96" fmla="*/ 2762727 h 6253401"/>
              <a:gd name="connsiteX97" fmla="*/ 1658302 w 2339340"/>
              <a:gd name="connsiteY97" fmla="*/ 3027046 h 6253401"/>
              <a:gd name="connsiteX98" fmla="*/ 1729740 w 2339340"/>
              <a:gd name="connsiteY98" fmla="*/ 2908221 h 6253401"/>
              <a:gd name="connsiteX99" fmla="*/ 1927860 w 2339340"/>
              <a:gd name="connsiteY99" fmla="*/ 2706291 h 6253401"/>
              <a:gd name="connsiteX100" fmla="*/ 2065020 w 2339340"/>
              <a:gd name="connsiteY100" fmla="*/ 2565321 h 6253401"/>
              <a:gd name="connsiteX101" fmla="*/ 2202180 w 2339340"/>
              <a:gd name="connsiteY101" fmla="*/ 2355771 h 6253401"/>
              <a:gd name="connsiteX102" fmla="*/ 2339340 w 2339340"/>
              <a:gd name="connsiteY102" fmla="*/ 2066211 h 6253401"/>
              <a:gd name="connsiteX103" fmla="*/ 2293620 w 2339340"/>
              <a:gd name="connsiteY103" fmla="*/ 1974771 h 6253401"/>
              <a:gd name="connsiteX104" fmla="*/ 2232660 w 2339340"/>
              <a:gd name="connsiteY104" fmla="*/ 1769031 h 6253401"/>
              <a:gd name="connsiteX105" fmla="*/ 2175510 w 2339340"/>
              <a:gd name="connsiteY105" fmla="*/ 1582341 h 6253401"/>
              <a:gd name="connsiteX106" fmla="*/ 2065020 w 2339340"/>
              <a:gd name="connsiteY106" fmla="*/ 1368981 h 6253401"/>
              <a:gd name="connsiteX107" fmla="*/ 1958340 w 2339340"/>
              <a:gd name="connsiteY107" fmla="*/ 1186101 h 6253401"/>
              <a:gd name="connsiteX108" fmla="*/ 1878330 w 2339340"/>
              <a:gd name="connsiteY108" fmla="*/ 1060371 h 6253401"/>
              <a:gd name="connsiteX109" fmla="*/ 1752600 w 2339340"/>
              <a:gd name="connsiteY109" fmla="*/ 991791 h 6253401"/>
              <a:gd name="connsiteX110" fmla="*/ 1645920 w 2339340"/>
              <a:gd name="connsiteY110" fmla="*/ 972741 h 6253401"/>
              <a:gd name="connsiteX111" fmla="*/ 1546860 w 2339340"/>
              <a:gd name="connsiteY111" fmla="*/ 938451 h 6253401"/>
              <a:gd name="connsiteX112" fmla="*/ 1276350 w 2339340"/>
              <a:gd name="connsiteY112" fmla="*/ 877491 h 6253401"/>
              <a:gd name="connsiteX113" fmla="*/ 1257300 w 2339340"/>
              <a:gd name="connsiteY113" fmla="*/ 755571 h 6253401"/>
              <a:gd name="connsiteX114" fmla="*/ 1325880 w 2339340"/>
              <a:gd name="connsiteY114" fmla="*/ 610791 h 6253401"/>
              <a:gd name="connsiteX115" fmla="*/ 1363980 w 2339340"/>
              <a:gd name="connsiteY115" fmla="*/ 553641 h 6253401"/>
              <a:gd name="connsiteX116" fmla="*/ 1352550 w 2339340"/>
              <a:gd name="connsiteY116" fmla="*/ 454581 h 6253401"/>
              <a:gd name="connsiteX117" fmla="*/ 1359455 w 2339340"/>
              <a:gd name="connsiteY117" fmla="*/ 267891 h 6253401"/>
              <a:gd name="connsiteX118" fmla="*/ 1311592 w 2339340"/>
              <a:gd name="connsiteY118" fmla="*/ 99775 h 6253401"/>
              <a:gd name="connsiteX119" fmla="*/ 1188720 w 2339340"/>
              <a:gd name="connsiteY119" fmla="*/ 54531 h 6253401"/>
              <a:gd name="connsiteX120" fmla="*/ 1021556 w 2339340"/>
              <a:gd name="connsiteY120" fmla="*/ 130255 h 6253401"/>
              <a:gd name="connsiteX121" fmla="*/ 1077992 w 2339340"/>
              <a:gd name="connsiteY121" fmla="*/ 0 h 6253401"/>
              <a:gd name="connsiteX0" fmla="*/ 1077992 w 2339340"/>
              <a:gd name="connsiteY0" fmla="*/ 0 h 6253401"/>
              <a:gd name="connsiteX1" fmla="*/ 970359 w 2339340"/>
              <a:gd name="connsiteY1" fmla="*/ 77867 h 6253401"/>
              <a:gd name="connsiteX2" fmla="*/ 967740 w 2339340"/>
              <a:gd name="connsiteY2" fmla="*/ 16431 h 6253401"/>
              <a:gd name="connsiteX3" fmla="*/ 872490 w 2339340"/>
              <a:gd name="connsiteY3" fmla="*/ 138351 h 6253401"/>
              <a:gd name="connsiteX4" fmla="*/ 849630 w 2339340"/>
              <a:gd name="connsiteY4" fmla="*/ 103347 h 6253401"/>
              <a:gd name="connsiteX5" fmla="*/ 804863 w 2339340"/>
              <a:gd name="connsiteY5" fmla="*/ 232886 h 6253401"/>
              <a:gd name="connsiteX6" fmla="*/ 782955 w 2339340"/>
              <a:gd name="connsiteY6" fmla="*/ 466725 h 6253401"/>
              <a:gd name="connsiteX7" fmla="*/ 754380 w 2339340"/>
              <a:gd name="connsiteY7" fmla="*/ 481251 h 6253401"/>
              <a:gd name="connsiteX8" fmla="*/ 781050 w 2339340"/>
              <a:gd name="connsiteY8" fmla="*/ 565071 h 6253401"/>
              <a:gd name="connsiteX9" fmla="*/ 822960 w 2339340"/>
              <a:gd name="connsiteY9" fmla="*/ 641271 h 6253401"/>
              <a:gd name="connsiteX10" fmla="*/ 887730 w 2339340"/>
              <a:gd name="connsiteY10" fmla="*/ 706041 h 6253401"/>
              <a:gd name="connsiteX11" fmla="*/ 925830 w 2339340"/>
              <a:gd name="connsiteY11" fmla="*/ 786051 h 6253401"/>
              <a:gd name="connsiteX12" fmla="*/ 925830 w 2339340"/>
              <a:gd name="connsiteY12" fmla="*/ 877491 h 6253401"/>
              <a:gd name="connsiteX13" fmla="*/ 803910 w 2339340"/>
              <a:gd name="connsiteY13" fmla="*/ 938451 h 6253401"/>
              <a:gd name="connsiteX14" fmla="*/ 701040 w 2339340"/>
              <a:gd name="connsiteY14" fmla="*/ 965121 h 6253401"/>
              <a:gd name="connsiteX15" fmla="*/ 556260 w 2339340"/>
              <a:gd name="connsiteY15" fmla="*/ 968931 h 6253401"/>
              <a:gd name="connsiteX16" fmla="*/ 403860 w 2339340"/>
              <a:gd name="connsiteY16" fmla="*/ 1018461 h 6253401"/>
              <a:gd name="connsiteX17" fmla="*/ 320040 w 2339340"/>
              <a:gd name="connsiteY17" fmla="*/ 1102281 h 6253401"/>
              <a:gd name="connsiteX18" fmla="*/ 247650 w 2339340"/>
              <a:gd name="connsiteY18" fmla="*/ 1292781 h 6253401"/>
              <a:gd name="connsiteX19" fmla="*/ 163830 w 2339340"/>
              <a:gd name="connsiteY19" fmla="*/ 1586151 h 6253401"/>
              <a:gd name="connsiteX20" fmla="*/ 83820 w 2339340"/>
              <a:gd name="connsiteY20" fmla="*/ 1799511 h 6253401"/>
              <a:gd name="connsiteX21" fmla="*/ 72390 w 2339340"/>
              <a:gd name="connsiteY21" fmla="*/ 1978581 h 6253401"/>
              <a:gd name="connsiteX22" fmla="*/ 0 w 2339340"/>
              <a:gd name="connsiteY22" fmla="*/ 2161461 h 6253401"/>
              <a:gd name="connsiteX23" fmla="*/ 11430 w 2339340"/>
              <a:gd name="connsiteY23" fmla="*/ 2268141 h 6253401"/>
              <a:gd name="connsiteX24" fmla="*/ 106680 w 2339340"/>
              <a:gd name="connsiteY24" fmla="*/ 2443401 h 6253401"/>
              <a:gd name="connsiteX25" fmla="*/ 243840 w 2339340"/>
              <a:gd name="connsiteY25" fmla="*/ 2611041 h 6253401"/>
              <a:gd name="connsiteX26" fmla="*/ 422910 w 2339340"/>
              <a:gd name="connsiteY26" fmla="*/ 2786301 h 6253401"/>
              <a:gd name="connsiteX27" fmla="*/ 609600 w 2339340"/>
              <a:gd name="connsiteY27" fmla="*/ 2946321 h 6253401"/>
              <a:gd name="connsiteX28" fmla="*/ 703183 w 2339340"/>
              <a:gd name="connsiteY28" fmla="*/ 3078956 h 6253401"/>
              <a:gd name="connsiteX29" fmla="*/ 711517 w 2339340"/>
              <a:gd name="connsiteY29" fmla="*/ 2800827 h 6253401"/>
              <a:gd name="connsiteX30" fmla="*/ 647700 w 2339340"/>
              <a:gd name="connsiteY30" fmla="*/ 2748201 h 6253401"/>
              <a:gd name="connsiteX31" fmla="*/ 541020 w 2339340"/>
              <a:gd name="connsiteY31" fmla="*/ 2553891 h 6253401"/>
              <a:gd name="connsiteX32" fmla="*/ 487680 w 2339340"/>
              <a:gd name="connsiteY32" fmla="*/ 2443401 h 6253401"/>
              <a:gd name="connsiteX33" fmla="*/ 293370 w 2339340"/>
              <a:gd name="connsiteY33" fmla="*/ 2222421 h 6253401"/>
              <a:gd name="connsiteX34" fmla="*/ 426720 w 2339340"/>
              <a:gd name="connsiteY34" fmla="*/ 2005251 h 6253401"/>
              <a:gd name="connsiteX35" fmla="*/ 483870 w 2339340"/>
              <a:gd name="connsiteY35" fmla="*/ 1894761 h 6253401"/>
              <a:gd name="connsiteX36" fmla="*/ 544830 w 2339340"/>
              <a:gd name="connsiteY36" fmla="*/ 1658541 h 6253401"/>
              <a:gd name="connsiteX37" fmla="*/ 636270 w 2339340"/>
              <a:gd name="connsiteY37" fmla="*/ 1913811 h 6253401"/>
              <a:gd name="connsiteX38" fmla="*/ 678180 w 2339340"/>
              <a:gd name="connsiteY38" fmla="*/ 2218611 h 6253401"/>
              <a:gd name="connsiteX39" fmla="*/ 689610 w 2339340"/>
              <a:gd name="connsiteY39" fmla="*/ 2504361 h 6253401"/>
              <a:gd name="connsiteX40" fmla="*/ 712470 w 2339340"/>
              <a:gd name="connsiteY40" fmla="*/ 2778681 h 6253401"/>
              <a:gd name="connsiteX41" fmla="*/ 701040 w 2339340"/>
              <a:gd name="connsiteY41" fmla="*/ 3193971 h 6253401"/>
              <a:gd name="connsiteX42" fmla="*/ 643890 w 2339340"/>
              <a:gd name="connsiteY42" fmla="*/ 3799761 h 6253401"/>
              <a:gd name="connsiteX43" fmla="*/ 613410 w 2339340"/>
              <a:gd name="connsiteY43" fmla="*/ 4272201 h 6253401"/>
              <a:gd name="connsiteX44" fmla="*/ 689610 w 2339340"/>
              <a:gd name="connsiteY44" fmla="*/ 4634151 h 6253401"/>
              <a:gd name="connsiteX45" fmla="*/ 803910 w 2339340"/>
              <a:gd name="connsiteY45" fmla="*/ 5232321 h 6253401"/>
              <a:gd name="connsiteX46" fmla="*/ 883920 w 2339340"/>
              <a:gd name="connsiteY46" fmla="*/ 5674281 h 6253401"/>
              <a:gd name="connsiteX47" fmla="*/ 872490 w 2339340"/>
              <a:gd name="connsiteY47" fmla="*/ 5700951 h 6253401"/>
              <a:gd name="connsiteX48" fmla="*/ 693420 w 2339340"/>
              <a:gd name="connsiteY48" fmla="*/ 5910501 h 6253401"/>
              <a:gd name="connsiteX49" fmla="*/ 541020 w 2339340"/>
              <a:gd name="connsiteY49" fmla="*/ 6108621 h 6253401"/>
              <a:gd name="connsiteX50" fmla="*/ 510540 w 2339340"/>
              <a:gd name="connsiteY50" fmla="*/ 6173391 h 6253401"/>
              <a:gd name="connsiteX51" fmla="*/ 701040 w 2339340"/>
              <a:gd name="connsiteY51" fmla="*/ 6108621 h 6253401"/>
              <a:gd name="connsiteX52" fmla="*/ 830580 w 2339340"/>
              <a:gd name="connsiteY52" fmla="*/ 6081951 h 6253401"/>
              <a:gd name="connsiteX53" fmla="*/ 952500 w 2339340"/>
              <a:gd name="connsiteY53" fmla="*/ 5990511 h 6253401"/>
              <a:gd name="connsiteX54" fmla="*/ 963930 w 2339340"/>
              <a:gd name="connsiteY54" fmla="*/ 5887641 h 6253401"/>
              <a:gd name="connsiteX55" fmla="*/ 1108710 w 2339340"/>
              <a:gd name="connsiteY55" fmla="*/ 5834301 h 6253401"/>
              <a:gd name="connsiteX56" fmla="*/ 1108710 w 2339340"/>
              <a:gd name="connsiteY56" fmla="*/ 5807631 h 6253401"/>
              <a:gd name="connsiteX57" fmla="*/ 1032510 w 2339340"/>
              <a:gd name="connsiteY57" fmla="*/ 5651421 h 6253401"/>
              <a:gd name="connsiteX58" fmla="*/ 1043940 w 2339340"/>
              <a:gd name="connsiteY58" fmla="*/ 5297091 h 6253401"/>
              <a:gd name="connsiteX59" fmla="*/ 1074420 w 2339340"/>
              <a:gd name="connsiteY59" fmla="*/ 4904661 h 6253401"/>
              <a:gd name="connsiteX60" fmla="*/ 1002030 w 2339340"/>
              <a:gd name="connsiteY60" fmla="*/ 4439841 h 6253401"/>
              <a:gd name="connsiteX61" fmla="*/ 1066800 w 2339340"/>
              <a:gd name="connsiteY61" fmla="*/ 4146471 h 6253401"/>
              <a:gd name="connsiteX62" fmla="*/ 1116330 w 2339340"/>
              <a:gd name="connsiteY62" fmla="*/ 3792141 h 6253401"/>
              <a:gd name="connsiteX63" fmla="*/ 1165860 w 2339340"/>
              <a:gd name="connsiteY63" fmla="*/ 3392091 h 6253401"/>
              <a:gd name="connsiteX64" fmla="*/ 1238250 w 2339340"/>
              <a:gd name="connsiteY64" fmla="*/ 3898821 h 6253401"/>
              <a:gd name="connsiteX65" fmla="*/ 1280160 w 2339340"/>
              <a:gd name="connsiteY65" fmla="*/ 4382691 h 6253401"/>
              <a:gd name="connsiteX66" fmla="*/ 1310640 w 2339340"/>
              <a:gd name="connsiteY66" fmla="*/ 4550331 h 6253401"/>
              <a:gd name="connsiteX67" fmla="*/ 1272540 w 2339340"/>
              <a:gd name="connsiteY67" fmla="*/ 4855131 h 6253401"/>
              <a:gd name="connsiteX68" fmla="*/ 1242060 w 2339340"/>
              <a:gd name="connsiteY68" fmla="*/ 5076111 h 6253401"/>
              <a:gd name="connsiteX69" fmla="*/ 1276350 w 2339340"/>
              <a:gd name="connsiteY69" fmla="*/ 5304711 h 6253401"/>
              <a:gd name="connsiteX70" fmla="*/ 1333500 w 2339340"/>
              <a:gd name="connsiteY70" fmla="*/ 5510451 h 6253401"/>
              <a:gd name="connsiteX71" fmla="*/ 1314450 w 2339340"/>
              <a:gd name="connsiteY71" fmla="*/ 5632371 h 6253401"/>
              <a:gd name="connsiteX72" fmla="*/ 1264920 w 2339340"/>
              <a:gd name="connsiteY72" fmla="*/ 5811441 h 6253401"/>
              <a:gd name="connsiteX73" fmla="*/ 1264920 w 2339340"/>
              <a:gd name="connsiteY73" fmla="*/ 5918121 h 6253401"/>
              <a:gd name="connsiteX74" fmla="*/ 1424940 w 2339340"/>
              <a:gd name="connsiteY74" fmla="*/ 6253401 h 6253401"/>
              <a:gd name="connsiteX75" fmla="*/ 1565910 w 2339340"/>
              <a:gd name="connsiteY75" fmla="*/ 6081951 h 6253401"/>
              <a:gd name="connsiteX76" fmla="*/ 1604010 w 2339340"/>
              <a:gd name="connsiteY76" fmla="*/ 6028611 h 6253401"/>
              <a:gd name="connsiteX77" fmla="*/ 1524000 w 2339340"/>
              <a:gd name="connsiteY77" fmla="*/ 5860971 h 6253401"/>
              <a:gd name="connsiteX78" fmla="*/ 1466850 w 2339340"/>
              <a:gd name="connsiteY78" fmla="*/ 5735241 h 6253401"/>
              <a:gd name="connsiteX79" fmla="*/ 1440180 w 2339340"/>
              <a:gd name="connsiteY79" fmla="*/ 5655231 h 6253401"/>
              <a:gd name="connsiteX80" fmla="*/ 1546860 w 2339340"/>
              <a:gd name="connsiteY80" fmla="*/ 5095161 h 6253401"/>
              <a:gd name="connsiteX81" fmla="*/ 1600200 w 2339340"/>
              <a:gd name="connsiteY81" fmla="*/ 4523661 h 6253401"/>
              <a:gd name="connsiteX82" fmla="*/ 1684020 w 2339340"/>
              <a:gd name="connsiteY82" fmla="*/ 4043601 h 6253401"/>
              <a:gd name="connsiteX83" fmla="*/ 1703070 w 2339340"/>
              <a:gd name="connsiteY83" fmla="*/ 3704511 h 6253401"/>
              <a:gd name="connsiteX84" fmla="*/ 1673305 w 2339340"/>
              <a:gd name="connsiteY84" fmla="*/ 3099436 h 6253401"/>
              <a:gd name="connsiteX85" fmla="*/ 1630680 w 2339340"/>
              <a:gd name="connsiteY85" fmla="*/ 2885361 h 6253401"/>
              <a:gd name="connsiteX86" fmla="*/ 1607820 w 2339340"/>
              <a:gd name="connsiteY86" fmla="*/ 2767251 h 6253401"/>
              <a:gd name="connsiteX87" fmla="*/ 1584960 w 2339340"/>
              <a:gd name="connsiteY87" fmla="*/ 2439591 h 6253401"/>
              <a:gd name="connsiteX88" fmla="*/ 1584960 w 2339340"/>
              <a:gd name="connsiteY88" fmla="*/ 2089071 h 6253401"/>
              <a:gd name="connsiteX89" fmla="*/ 1619250 w 2339340"/>
              <a:gd name="connsiteY89" fmla="*/ 1788081 h 6253401"/>
              <a:gd name="connsiteX90" fmla="*/ 1691640 w 2339340"/>
              <a:gd name="connsiteY90" fmla="*/ 1517571 h 6253401"/>
              <a:gd name="connsiteX91" fmla="*/ 1954530 w 2339340"/>
              <a:gd name="connsiteY91" fmla="*/ 1940481 h 6253401"/>
              <a:gd name="connsiteX92" fmla="*/ 2045970 w 2339340"/>
              <a:gd name="connsiteY92" fmla="*/ 2062401 h 6253401"/>
              <a:gd name="connsiteX93" fmla="*/ 1840230 w 2339340"/>
              <a:gd name="connsiteY93" fmla="*/ 2374821 h 6253401"/>
              <a:gd name="connsiteX94" fmla="*/ 1729740 w 2339340"/>
              <a:gd name="connsiteY94" fmla="*/ 2561511 h 6253401"/>
              <a:gd name="connsiteX95" fmla="*/ 1672590 w 2339340"/>
              <a:gd name="connsiteY95" fmla="*/ 2691051 h 6253401"/>
              <a:gd name="connsiteX96" fmla="*/ 1606391 w 2339340"/>
              <a:gd name="connsiteY96" fmla="*/ 2762727 h 6253401"/>
              <a:gd name="connsiteX97" fmla="*/ 1658302 w 2339340"/>
              <a:gd name="connsiteY97" fmla="*/ 3027046 h 6253401"/>
              <a:gd name="connsiteX98" fmla="*/ 1729740 w 2339340"/>
              <a:gd name="connsiteY98" fmla="*/ 2908221 h 6253401"/>
              <a:gd name="connsiteX99" fmla="*/ 1927860 w 2339340"/>
              <a:gd name="connsiteY99" fmla="*/ 2706291 h 6253401"/>
              <a:gd name="connsiteX100" fmla="*/ 2065020 w 2339340"/>
              <a:gd name="connsiteY100" fmla="*/ 2565321 h 6253401"/>
              <a:gd name="connsiteX101" fmla="*/ 2202180 w 2339340"/>
              <a:gd name="connsiteY101" fmla="*/ 2355771 h 6253401"/>
              <a:gd name="connsiteX102" fmla="*/ 2339340 w 2339340"/>
              <a:gd name="connsiteY102" fmla="*/ 2066211 h 6253401"/>
              <a:gd name="connsiteX103" fmla="*/ 2293620 w 2339340"/>
              <a:gd name="connsiteY103" fmla="*/ 1974771 h 6253401"/>
              <a:gd name="connsiteX104" fmla="*/ 2232660 w 2339340"/>
              <a:gd name="connsiteY104" fmla="*/ 1769031 h 6253401"/>
              <a:gd name="connsiteX105" fmla="*/ 2175510 w 2339340"/>
              <a:gd name="connsiteY105" fmla="*/ 1582341 h 6253401"/>
              <a:gd name="connsiteX106" fmla="*/ 2065020 w 2339340"/>
              <a:gd name="connsiteY106" fmla="*/ 1368981 h 6253401"/>
              <a:gd name="connsiteX107" fmla="*/ 1958340 w 2339340"/>
              <a:gd name="connsiteY107" fmla="*/ 1186101 h 6253401"/>
              <a:gd name="connsiteX108" fmla="*/ 1878330 w 2339340"/>
              <a:gd name="connsiteY108" fmla="*/ 1060371 h 6253401"/>
              <a:gd name="connsiteX109" fmla="*/ 1752600 w 2339340"/>
              <a:gd name="connsiteY109" fmla="*/ 991791 h 6253401"/>
              <a:gd name="connsiteX110" fmla="*/ 1645920 w 2339340"/>
              <a:gd name="connsiteY110" fmla="*/ 972741 h 6253401"/>
              <a:gd name="connsiteX111" fmla="*/ 1546860 w 2339340"/>
              <a:gd name="connsiteY111" fmla="*/ 938451 h 6253401"/>
              <a:gd name="connsiteX112" fmla="*/ 1276350 w 2339340"/>
              <a:gd name="connsiteY112" fmla="*/ 877491 h 6253401"/>
              <a:gd name="connsiteX113" fmla="*/ 1257300 w 2339340"/>
              <a:gd name="connsiteY113" fmla="*/ 755571 h 6253401"/>
              <a:gd name="connsiteX114" fmla="*/ 1325880 w 2339340"/>
              <a:gd name="connsiteY114" fmla="*/ 610791 h 6253401"/>
              <a:gd name="connsiteX115" fmla="*/ 1363980 w 2339340"/>
              <a:gd name="connsiteY115" fmla="*/ 553641 h 6253401"/>
              <a:gd name="connsiteX116" fmla="*/ 1352550 w 2339340"/>
              <a:gd name="connsiteY116" fmla="*/ 454581 h 6253401"/>
              <a:gd name="connsiteX117" fmla="*/ 1359455 w 2339340"/>
              <a:gd name="connsiteY117" fmla="*/ 267891 h 6253401"/>
              <a:gd name="connsiteX118" fmla="*/ 1311592 w 2339340"/>
              <a:gd name="connsiteY118" fmla="*/ 99775 h 6253401"/>
              <a:gd name="connsiteX119" fmla="*/ 1188720 w 2339340"/>
              <a:gd name="connsiteY119" fmla="*/ 54531 h 6253401"/>
              <a:gd name="connsiteX120" fmla="*/ 1072753 w 2339340"/>
              <a:gd name="connsiteY120" fmla="*/ 58817 h 6253401"/>
              <a:gd name="connsiteX121" fmla="*/ 1077992 w 2339340"/>
              <a:gd name="connsiteY121" fmla="*/ 0 h 625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2339340" h="6253401">
                <a:moveTo>
                  <a:pt x="1077992" y="0"/>
                </a:moveTo>
                <a:lnTo>
                  <a:pt x="970359" y="77867"/>
                </a:lnTo>
                <a:lnTo>
                  <a:pt x="967740" y="16431"/>
                </a:lnTo>
                <a:lnTo>
                  <a:pt x="872490" y="138351"/>
                </a:lnTo>
                <a:lnTo>
                  <a:pt x="849630" y="103347"/>
                </a:lnTo>
                <a:lnTo>
                  <a:pt x="804863" y="232886"/>
                </a:lnTo>
                <a:lnTo>
                  <a:pt x="782955" y="466725"/>
                </a:lnTo>
                <a:lnTo>
                  <a:pt x="754380" y="481251"/>
                </a:lnTo>
                <a:lnTo>
                  <a:pt x="781050" y="565071"/>
                </a:lnTo>
                <a:lnTo>
                  <a:pt x="822960" y="641271"/>
                </a:lnTo>
                <a:lnTo>
                  <a:pt x="887730" y="706041"/>
                </a:lnTo>
                <a:lnTo>
                  <a:pt x="925830" y="786051"/>
                </a:lnTo>
                <a:lnTo>
                  <a:pt x="925830" y="877491"/>
                </a:lnTo>
                <a:lnTo>
                  <a:pt x="803910" y="938451"/>
                </a:lnTo>
                <a:lnTo>
                  <a:pt x="701040" y="965121"/>
                </a:lnTo>
                <a:lnTo>
                  <a:pt x="556260" y="968931"/>
                </a:lnTo>
                <a:lnTo>
                  <a:pt x="403860" y="1018461"/>
                </a:lnTo>
                <a:lnTo>
                  <a:pt x="320040" y="1102281"/>
                </a:lnTo>
                <a:lnTo>
                  <a:pt x="247650" y="1292781"/>
                </a:lnTo>
                <a:lnTo>
                  <a:pt x="163830" y="1586151"/>
                </a:lnTo>
                <a:lnTo>
                  <a:pt x="83820" y="1799511"/>
                </a:lnTo>
                <a:lnTo>
                  <a:pt x="72390" y="1978581"/>
                </a:lnTo>
                <a:lnTo>
                  <a:pt x="0" y="2161461"/>
                </a:lnTo>
                <a:lnTo>
                  <a:pt x="11430" y="2268141"/>
                </a:lnTo>
                <a:lnTo>
                  <a:pt x="106680" y="2443401"/>
                </a:lnTo>
                <a:lnTo>
                  <a:pt x="243840" y="2611041"/>
                </a:lnTo>
                <a:lnTo>
                  <a:pt x="422910" y="2786301"/>
                </a:lnTo>
                <a:lnTo>
                  <a:pt x="609600" y="2946321"/>
                </a:lnTo>
                <a:lnTo>
                  <a:pt x="703183" y="3078956"/>
                </a:lnTo>
                <a:lnTo>
                  <a:pt x="711517" y="2800827"/>
                </a:lnTo>
                <a:lnTo>
                  <a:pt x="647700" y="2748201"/>
                </a:lnTo>
                <a:lnTo>
                  <a:pt x="541020" y="2553891"/>
                </a:lnTo>
                <a:lnTo>
                  <a:pt x="487680" y="2443401"/>
                </a:lnTo>
                <a:lnTo>
                  <a:pt x="293370" y="2222421"/>
                </a:lnTo>
                <a:lnTo>
                  <a:pt x="426720" y="2005251"/>
                </a:lnTo>
                <a:lnTo>
                  <a:pt x="483870" y="1894761"/>
                </a:lnTo>
                <a:lnTo>
                  <a:pt x="544830" y="1658541"/>
                </a:lnTo>
                <a:lnTo>
                  <a:pt x="636270" y="1913811"/>
                </a:lnTo>
                <a:lnTo>
                  <a:pt x="678180" y="2218611"/>
                </a:lnTo>
                <a:lnTo>
                  <a:pt x="689610" y="2504361"/>
                </a:lnTo>
                <a:lnTo>
                  <a:pt x="712470" y="2778681"/>
                </a:lnTo>
                <a:lnTo>
                  <a:pt x="701040" y="3193971"/>
                </a:lnTo>
                <a:lnTo>
                  <a:pt x="643890" y="3799761"/>
                </a:lnTo>
                <a:lnTo>
                  <a:pt x="613410" y="4272201"/>
                </a:lnTo>
                <a:lnTo>
                  <a:pt x="689610" y="4634151"/>
                </a:lnTo>
                <a:lnTo>
                  <a:pt x="803910" y="5232321"/>
                </a:lnTo>
                <a:lnTo>
                  <a:pt x="883920" y="5674281"/>
                </a:lnTo>
                <a:lnTo>
                  <a:pt x="872490" y="5700951"/>
                </a:lnTo>
                <a:lnTo>
                  <a:pt x="693420" y="5910501"/>
                </a:lnTo>
                <a:lnTo>
                  <a:pt x="541020" y="6108621"/>
                </a:lnTo>
                <a:lnTo>
                  <a:pt x="510540" y="6173391"/>
                </a:lnTo>
                <a:lnTo>
                  <a:pt x="701040" y="6108621"/>
                </a:lnTo>
                <a:lnTo>
                  <a:pt x="830580" y="6081951"/>
                </a:lnTo>
                <a:lnTo>
                  <a:pt x="952500" y="5990511"/>
                </a:lnTo>
                <a:lnTo>
                  <a:pt x="963930" y="5887641"/>
                </a:lnTo>
                <a:lnTo>
                  <a:pt x="1108710" y="5834301"/>
                </a:lnTo>
                <a:lnTo>
                  <a:pt x="1108710" y="5807631"/>
                </a:lnTo>
                <a:lnTo>
                  <a:pt x="1032510" y="5651421"/>
                </a:lnTo>
                <a:lnTo>
                  <a:pt x="1043940" y="5297091"/>
                </a:lnTo>
                <a:lnTo>
                  <a:pt x="1074420" y="4904661"/>
                </a:lnTo>
                <a:lnTo>
                  <a:pt x="1002030" y="4439841"/>
                </a:lnTo>
                <a:lnTo>
                  <a:pt x="1066800" y="4146471"/>
                </a:lnTo>
                <a:lnTo>
                  <a:pt x="1116330" y="3792141"/>
                </a:lnTo>
                <a:lnTo>
                  <a:pt x="1165860" y="3392091"/>
                </a:lnTo>
                <a:lnTo>
                  <a:pt x="1238250" y="3898821"/>
                </a:lnTo>
                <a:lnTo>
                  <a:pt x="1280160" y="4382691"/>
                </a:lnTo>
                <a:lnTo>
                  <a:pt x="1310640" y="4550331"/>
                </a:lnTo>
                <a:lnTo>
                  <a:pt x="1272540" y="4855131"/>
                </a:lnTo>
                <a:lnTo>
                  <a:pt x="1242060" y="5076111"/>
                </a:lnTo>
                <a:lnTo>
                  <a:pt x="1276350" y="5304711"/>
                </a:lnTo>
                <a:lnTo>
                  <a:pt x="1333500" y="5510451"/>
                </a:lnTo>
                <a:lnTo>
                  <a:pt x="1314450" y="5632371"/>
                </a:lnTo>
                <a:lnTo>
                  <a:pt x="1264920" y="5811441"/>
                </a:lnTo>
                <a:lnTo>
                  <a:pt x="1264920" y="5918121"/>
                </a:lnTo>
                <a:lnTo>
                  <a:pt x="1424940" y="6253401"/>
                </a:lnTo>
                <a:lnTo>
                  <a:pt x="1565910" y="6081951"/>
                </a:lnTo>
                <a:lnTo>
                  <a:pt x="1604010" y="6028611"/>
                </a:lnTo>
                <a:lnTo>
                  <a:pt x="1524000" y="5860971"/>
                </a:lnTo>
                <a:lnTo>
                  <a:pt x="1466850" y="5735241"/>
                </a:lnTo>
                <a:lnTo>
                  <a:pt x="1440180" y="5655231"/>
                </a:lnTo>
                <a:lnTo>
                  <a:pt x="1546860" y="5095161"/>
                </a:lnTo>
                <a:lnTo>
                  <a:pt x="1600200" y="4523661"/>
                </a:lnTo>
                <a:lnTo>
                  <a:pt x="1684020" y="4043601"/>
                </a:lnTo>
                <a:lnTo>
                  <a:pt x="1703070" y="3704511"/>
                </a:lnTo>
                <a:lnTo>
                  <a:pt x="1673305" y="3099436"/>
                </a:lnTo>
                <a:lnTo>
                  <a:pt x="1630680" y="2885361"/>
                </a:lnTo>
                <a:lnTo>
                  <a:pt x="1607820" y="2767251"/>
                </a:lnTo>
                <a:lnTo>
                  <a:pt x="1584960" y="2439591"/>
                </a:lnTo>
                <a:lnTo>
                  <a:pt x="1584960" y="2089071"/>
                </a:lnTo>
                <a:lnTo>
                  <a:pt x="1619250" y="1788081"/>
                </a:lnTo>
                <a:lnTo>
                  <a:pt x="1691640" y="1517571"/>
                </a:lnTo>
                <a:lnTo>
                  <a:pt x="1954530" y="1940481"/>
                </a:lnTo>
                <a:lnTo>
                  <a:pt x="2045970" y="2062401"/>
                </a:lnTo>
                <a:lnTo>
                  <a:pt x="1840230" y="2374821"/>
                </a:lnTo>
                <a:lnTo>
                  <a:pt x="1729740" y="2561511"/>
                </a:lnTo>
                <a:lnTo>
                  <a:pt x="1672590" y="2691051"/>
                </a:lnTo>
                <a:lnTo>
                  <a:pt x="1606391" y="2762727"/>
                </a:lnTo>
                <a:lnTo>
                  <a:pt x="1658302" y="3027046"/>
                </a:lnTo>
                <a:lnTo>
                  <a:pt x="1729740" y="2908221"/>
                </a:lnTo>
                <a:lnTo>
                  <a:pt x="1927860" y="2706291"/>
                </a:lnTo>
                <a:lnTo>
                  <a:pt x="2065020" y="2565321"/>
                </a:lnTo>
                <a:lnTo>
                  <a:pt x="2202180" y="2355771"/>
                </a:lnTo>
                <a:lnTo>
                  <a:pt x="2339340" y="2066211"/>
                </a:lnTo>
                <a:lnTo>
                  <a:pt x="2293620" y="1974771"/>
                </a:lnTo>
                <a:lnTo>
                  <a:pt x="2232660" y="1769031"/>
                </a:lnTo>
                <a:lnTo>
                  <a:pt x="2175510" y="1582341"/>
                </a:lnTo>
                <a:lnTo>
                  <a:pt x="2065020" y="1368981"/>
                </a:lnTo>
                <a:lnTo>
                  <a:pt x="1958340" y="1186101"/>
                </a:lnTo>
                <a:lnTo>
                  <a:pt x="1878330" y="1060371"/>
                </a:lnTo>
                <a:lnTo>
                  <a:pt x="1752600" y="991791"/>
                </a:lnTo>
                <a:lnTo>
                  <a:pt x="1645920" y="972741"/>
                </a:lnTo>
                <a:lnTo>
                  <a:pt x="1546860" y="938451"/>
                </a:lnTo>
                <a:lnTo>
                  <a:pt x="1276350" y="877491"/>
                </a:lnTo>
                <a:lnTo>
                  <a:pt x="1257300" y="755571"/>
                </a:lnTo>
                <a:lnTo>
                  <a:pt x="1325880" y="610791"/>
                </a:lnTo>
                <a:lnTo>
                  <a:pt x="1363980" y="553641"/>
                </a:lnTo>
                <a:lnTo>
                  <a:pt x="1352550" y="454581"/>
                </a:lnTo>
                <a:lnTo>
                  <a:pt x="1359455" y="267891"/>
                </a:lnTo>
                <a:cubicBezTo>
                  <a:pt x="1341119" y="213043"/>
                  <a:pt x="1327546" y="155814"/>
                  <a:pt x="1311592" y="99775"/>
                </a:cubicBezTo>
                <a:lnTo>
                  <a:pt x="1188720" y="54531"/>
                </a:lnTo>
                <a:lnTo>
                  <a:pt x="1072753" y="58817"/>
                </a:lnTo>
                <a:lnTo>
                  <a:pt x="1077992" y="0"/>
                </a:lnTo>
                <a:close/>
              </a:path>
            </a:pathLst>
          </a:custGeom>
          <a:solidFill>
            <a:srgbClr val="2078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5239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ole tekstowe 6">
            <a:extLst>
              <a:ext uri="{FF2B5EF4-FFF2-40B4-BE49-F238E27FC236}">
                <a16:creationId xmlns:a16="http://schemas.microsoft.com/office/drawing/2014/main" id="{9BDD9BFA-4274-4D7C-B6C7-B40FC3809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9098" y="6327174"/>
            <a:ext cx="88202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dirty="0">
                <a:solidFill>
                  <a:schemeClr val="bg1">
                    <a:lumMod val="95000"/>
                  </a:schemeClr>
                </a:solidFill>
              </a:rPr>
              <a:t>FUNDACJA CZYSTE SERCA</a:t>
            </a:r>
          </a:p>
          <a:p>
            <a:pPr algn="ctr"/>
            <a:r>
              <a:rPr lang="pl-PL" dirty="0">
                <a:solidFill>
                  <a:schemeClr val="bg1">
                    <a:lumMod val="95000"/>
                  </a:schemeClr>
                </a:solidFill>
              </a:rPr>
              <a:t>Copyright © 2018 </a:t>
            </a:r>
            <a:r>
              <a:rPr lang="pl-PL" dirty="0" err="1">
                <a:solidFill>
                  <a:schemeClr val="bg1">
                    <a:lumMod val="95000"/>
                  </a:schemeClr>
                </a:solidFill>
              </a:rPr>
              <a:t>All</a:t>
            </a:r>
            <a:r>
              <a:rPr lang="pl-PL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pl-PL" dirty="0" err="1">
                <a:solidFill>
                  <a:schemeClr val="bg1">
                    <a:lumMod val="95000"/>
                  </a:schemeClr>
                </a:solidFill>
              </a:rPr>
              <a:t>right</a:t>
            </a:r>
            <a:r>
              <a:rPr lang="pl-PL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pl-PL" dirty="0" err="1">
                <a:solidFill>
                  <a:schemeClr val="bg1">
                    <a:lumMod val="95000"/>
                  </a:schemeClr>
                </a:solidFill>
              </a:rPr>
              <a:t>reserved</a:t>
            </a:r>
            <a:endParaRPr lang="pl-PL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pole tekstowe 6">
            <a:extLst>
              <a:ext uri="{FF2B5EF4-FFF2-40B4-BE49-F238E27FC236}">
                <a16:creationId xmlns:a16="http://schemas.microsoft.com/office/drawing/2014/main" id="{42A00CF1-C415-417D-8D02-4D59DF6F9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9098" y="5399856"/>
            <a:ext cx="88202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dirty="0">
                <a:solidFill>
                  <a:schemeClr val="bg1"/>
                </a:solidFill>
              </a:rPr>
              <a:t>Składamy podziękowanie dla Fundacji Mamy i Taty za udostępnienie filmu.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1458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50BAC67-A13A-494E-9EE0-49169AE9E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38616D8-309D-44F8-869A-17BF40B11BFA}" type="slidenum">
              <a:rPr lang="pl-PL" sz="1701" kern="0" smtClean="0">
                <a:solidFill>
                  <a:schemeClr val="bg1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pl-PL" sz="1701" kern="0" dirty="0">
              <a:solidFill>
                <a:schemeClr val="bg1"/>
              </a:solidFill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AE8BE38D-459E-4A7E-BB1E-A3255B35E010}"/>
              </a:ext>
            </a:extLst>
          </p:cNvPr>
          <p:cNvSpPr/>
          <p:nvPr/>
        </p:nvSpPr>
        <p:spPr>
          <a:xfrm>
            <a:off x="-3321868" y="4463752"/>
            <a:ext cx="28958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„Po drugiej stronie lustra”,</a:t>
            </a:r>
          </a:p>
          <a:p>
            <a:r>
              <a:rPr lang="pl-PL" dirty="0">
                <a:solidFill>
                  <a:srgbClr val="FF0000"/>
                </a:solidFill>
              </a:rPr>
              <a:t>(czas 0-1:44).</a:t>
            </a:r>
          </a:p>
        </p:txBody>
      </p:sp>
      <p:pic>
        <p:nvPicPr>
          <p:cNvPr id="5" name="PO DRUGIEJ STRONIE LUSTRA 0_0-45">
            <a:hlinkClick r:id="" action="ppaction://media"/>
            <a:extLst>
              <a:ext uri="{FF2B5EF4-FFF2-40B4-BE49-F238E27FC236}">
                <a16:creationId xmlns:a16="http://schemas.microsoft.com/office/drawing/2014/main" id="{38735123-28D4-4140-9943-536A930B48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798425" cy="719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3136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90ED8D86-8EA3-476A-9C36-11E51559B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38616D8-309D-44F8-869A-17BF40B11BFA}" type="slidenum">
              <a:rPr lang="pl-PL" sz="1701" kern="0" smtClean="0">
                <a:solidFill>
                  <a:schemeClr val="bg1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pl-PL" sz="1701" kern="0">
              <a:solidFill>
                <a:schemeClr val="bg1"/>
              </a:solidFill>
            </a:endParaRPr>
          </a:p>
        </p:txBody>
      </p:sp>
      <p:sp>
        <p:nvSpPr>
          <p:cNvPr id="3" name="Serce 2">
            <a:extLst>
              <a:ext uri="{FF2B5EF4-FFF2-40B4-BE49-F238E27FC236}">
                <a16:creationId xmlns:a16="http://schemas.microsoft.com/office/drawing/2014/main" id="{60642B39-B47D-4B31-B824-E431A86FBEB3}"/>
              </a:ext>
            </a:extLst>
          </p:cNvPr>
          <p:cNvSpPr/>
          <p:nvPr/>
        </p:nvSpPr>
        <p:spPr>
          <a:xfrm rot="998686">
            <a:off x="5384972" y="949134"/>
            <a:ext cx="5241995" cy="4243520"/>
          </a:xfrm>
          <a:prstGeom prst="hear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F15682C-FB83-46E7-9F01-7AB368C9D300}"/>
              </a:ext>
            </a:extLst>
          </p:cNvPr>
          <p:cNvSpPr txBox="1"/>
          <p:nvPr/>
        </p:nvSpPr>
        <p:spPr>
          <a:xfrm>
            <a:off x="5147413" y="2655395"/>
            <a:ext cx="63339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ZAUROCZENIE</a:t>
            </a:r>
            <a:endParaRPr lang="pl-PL" sz="60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F8C21FB-3ABD-4776-8421-F7494E820F87}"/>
              </a:ext>
            </a:extLst>
          </p:cNvPr>
          <p:cNvSpPr txBox="1"/>
          <p:nvPr/>
        </p:nvSpPr>
        <p:spPr>
          <a:xfrm>
            <a:off x="-616176" y="1151384"/>
            <a:ext cx="63339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Namiętność</a:t>
            </a:r>
          </a:p>
          <a:p>
            <a:pPr algn="ctr" eaLnBrk="1" hangingPunct="1">
              <a:defRPr/>
            </a:pPr>
            <a:r>
              <a:rPr lang="pl-PL" sz="4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Intymność</a:t>
            </a:r>
            <a:endParaRPr lang="pl-PL" sz="60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33CC2DA4-EC4D-4E20-89E6-BE24D7537E8A}"/>
              </a:ext>
            </a:extLst>
          </p:cNvPr>
          <p:cNvGrpSpPr/>
          <p:nvPr/>
        </p:nvGrpSpPr>
        <p:grpSpPr>
          <a:xfrm>
            <a:off x="4530534" y="906883"/>
            <a:ext cx="2223287" cy="5859703"/>
            <a:chOff x="1784239" y="503312"/>
            <a:chExt cx="2327494" cy="6134352"/>
          </a:xfrm>
        </p:grpSpPr>
        <p:sp>
          <p:nvSpPr>
            <p:cNvPr id="12" name="Dowolny kształt: kształt 11">
              <a:extLst>
                <a:ext uri="{FF2B5EF4-FFF2-40B4-BE49-F238E27FC236}">
                  <a16:creationId xmlns:a16="http://schemas.microsoft.com/office/drawing/2014/main" id="{6DEC0851-C91A-4976-9A04-9C07C1AD4E0E}"/>
                </a:ext>
              </a:extLst>
            </p:cNvPr>
            <p:cNvSpPr/>
            <p:nvPr/>
          </p:nvSpPr>
          <p:spPr>
            <a:xfrm>
              <a:off x="1909937" y="779302"/>
              <a:ext cx="2134227" cy="5705104"/>
            </a:xfrm>
            <a:custGeom>
              <a:avLst/>
              <a:gdLst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35330 w 2339340"/>
                <a:gd name="connsiteY28" fmla="*/ 3108960 h 6236970"/>
                <a:gd name="connsiteX29" fmla="*/ 735330 w 2339340"/>
                <a:gd name="connsiteY29" fmla="*/ 2792730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35330 w 2339340"/>
                <a:gd name="connsiteY28" fmla="*/ 3108960 h 6236970"/>
                <a:gd name="connsiteX29" fmla="*/ 709136 w 2339340"/>
                <a:gd name="connsiteY29" fmla="*/ 2771299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09136 w 2339340"/>
                <a:gd name="connsiteY29" fmla="*/ 2771299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4863 w 2339340"/>
                <a:gd name="connsiteY5" fmla="*/ 216455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86916 h 6236970"/>
                <a:gd name="connsiteX5" fmla="*/ 804863 w 2339340"/>
                <a:gd name="connsiteY5" fmla="*/ 216455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86916 h 6236970"/>
                <a:gd name="connsiteX5" fmla="*/ 804863 w 2339340"/>
                <a:gd name="connsiteY5" fmla="*/ 216455 h 6236970"/>
                <a:gd name="connsiteX6" fmla="*/ 782955 w 2339340"/>
                <a:gd name="connsiteY6" fmla="*/ 450294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0359 w 2339340"/>
                <a:gd name="connsiteY1" fmla="*/ 61436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86916 h 6236970"/>
                <a:gd name="connsiteX5" fmla="*/ 804863 w 2339340"/>
                <a:gd name="connsiteY5" fmla="*/ 216455 h 6236970"/>
                <a:gd name="connsiteX6" fmla="*/ 782955 w 2339340"/>
                <a:gd name="connsiteY6" fmla="*/ 450294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48740 w 2339340"/>
                <a:gd name="connsiteY117" fmla="*/ 325041 h 6253401"/>
                <a:gd name="connsiteX118" fmla="*/ 1306830 w 2339340"/>
                <a:gd name="connsiteY118" fmla="*/ 130731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48740 w 2339340"/>
                <a:gd name="connsiteY117" fmla="*/ 32504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15616 w 2339340"/>
                <a:gd name="connsiteY120" fmla="*/ 49293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094184 w 2339340"/>
                <a:gd name="connsiteY120" fmla="*/ 81439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021556 w 2339340"/>
                <a:gd name="connsiteY120" fmla="*/ 130255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072753 w 2339340"/>
                <a:gd name="connsiteY120" fmla="*/ 58817 h 6253401"/>
                <a:gd name="connsiteX121" fmla="*/ 1077992 w 2339340"/>
                <a:gd name="connsiteY121" fmla="*/ 0 h 62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2339340" h="6253401">
                  <a:moveTo>
                    <a:pt x="1077992" y="0"/>
                  </a:moveTo>
                  <a:lnTo>
                    <a:pt x="970359" y="77867"/>
                  </a:lnTo>
                  <a:lnTo>
                    <a:pt x="967740" y="16431"/>
                  </a:lnTo>
                  <a:lnTo>
                    <a:pt x="872490" y="138351"/>
                  </a:lnTo>
                  <a:lnTo>
                    <a:pt x="849630" y="103347"/>
                  </a:lnTo>
                  <a:lnTo>
                    <a:pt x="804863" y="232886"/>
                  </a:lnTo>
                  <a:lnTo>
                    <a:pt x="782955" y="466725"/>
                  </a:lnTo>
                  <a:lnTo>
                    <a:pt x="754380" y="481251"/>
                  </a:lnTo>
                  <a:lnTo>
                    <a:pt x="781050" y="565071"/>
                  </a:lnTo>
                  <a:lnTo>
                    <a:pt x="822960" y="641271"/>
                  </a:lnTo>
                  <a:lnTo>
                    <a:pt x="887730" y="706041"/>
                  </a:lnTo>
                  <a:lnTo>
                    <a:pt x="925830" y="786051"/>
                  </a:lnTo>
                  <a:lnTo>
                    <a:pt x="925830" y="877491"/>
                  </a:lnTo>
                  <a:lnTo>
                    <a:pt x="803910" y="938451"/>
                  </a:lnTo>
                  <a:lnTo>
                    <a:pt x="701040" y="965121"/>
                  </a:lnTo>
                  <a:lnTo>
                    <a:pt x="556260" y="968931"/>
                  </a:lnTo>
                  <a:lnTo>
                    <a:pt x="403860" y="1018461"/>
                  </a:lnTo>
                  <a:lnTo>
                    <a:pt x="320040" y="1102281"/>
                  </a:lnTo>
                  <a:lnTo>
                    <a:pt x="247650" y="1292781"/>
                  </a:lnTo>
                  <a:lnTo>
                    <a:pt x="163830" y="1586151"/>
                  </a:lnTo>
                  <a:lnTo>
                    <a:pt x="83820" y="1799511"/>
                  </a:lnTo>
                  <a:lnTo>
                    <a:pt x="72390" y="1978581"/>
                  </a:lnTo>
                  <a:lnTo>
                    <a:pt x="0" y="2161461"/>
                  </a:lnTo>
                  <a:lnTo>
                    <a:pt x="11430" y="2268141"/>
                  </a:lnTo>
                  <a:lnTo>
                    <a:pt x="106680" y="2443401"/>
                  </a:lnTo>
                  <a:lnTo>
                    <a:pt x="243840" y="2611041"/>
                  </a:lnTo>
                  <a:lnTo>
                    <a:pt x="422910" y="2786301"/>
                  </a:lnTo>
                  <a:lnTo>
                    <a:pt x="609600" y="2946321"/>
                  </a:lnTo>
                  <a:lnTo>
                    <a:pt x="703183" y="3078956"/>
                  </a:lnTo>
                  <a:lnTo>
                    <a:pt x="711517" y="2800827"/>
                  </a:lnTo>
                  <a:lnTo>
                    <a:pt x="647700" y="2748201"/>
                  </a:lnTo>
                  <a:lnTo>
                    <a:pt x="541020" y="2553891"/>
                  </a:lnTo>
                  <a:lnTo>
                    <a:pt x="487680" y="2443401"/>
                  </a:lnTo>
                  <a:lnTo>
                    <a:pt x="293370" y="2222421"/>
                  </a:lnTo>
                  <a:lnTo>
                    <a:pt x="426720" y="2005251"/>
                  </a:lnTo>
                  <a:lnTo>
                    <a:pt x="483870" y="1894761"/>
                  </a:lnTo>
                  <a:lnTo>
                    <a:pt x="544830" y="1658541"/>
                  </a:lnTo>
                  <a:lnTo>
                    <a:pt x="636270" y="1913811"/>
                  </a:lnTo>
                  <a:lnTo>
                    <a:pt x="678180" y="2218611"/>
                  </a:lnTo>
                  <a:lnTo>
                    <a:pt x="689610" y="2504361"/>
                  </a:lnTo>
                  <a:lnTo>
                    <a:pt x="712470" y="2778681"/>
                  </a:lnTo>
                  <a:lnTo>
                    <a:pt x="701040" y="3193971"/>
                  </a:lnTo>
                  <a:lnTo>
                    <a:pt x="643890" y="3799761"/>
                  </a:lnTo>
                  <a:lnTo>
                    <a:pt x="613410" y="4272201"/>
                  </a:lnTo>
                  <a:lnTo>
                    <a:pt x="689610" y="4634151"/>
                  </a:lnTo>
                  <a:lnTo>
                    <a:pt x="803910" y="5232321"/>
                  </a:lnTo>
                  <a:lnTo>
                    <a:pt x="883920" y="5674281"/>
                  </a:lnTo>
                  <a:lnTo>
                    <a:pt x="872490" y="5700951"/>
                  </a:lnTo>
                  <a:lnTo>
                    <a:pt x="693420" y="5910501"/>
                  </a:lnTo>
                  <a:lnTo>
                    <a:pt x="541020" y="6108621"/>
                  </a:lnTo>
                  <a:lnTo>
                    <a:pt x="510540" y="6173391"/>
                  </a:lnTo>
                  <a:lnTo>
                    <a:pt x="701040" y="6108621"/>
                  </a:lnTo>
                  <a:lnTo>
                    <a:pt x="830580" y="6081951"/>
                  </a:lnTo>
                  <a:lnTo>
                    <a:pt x="952500" y="5990511"/>
                  </a:lnTo>
                  <a:lnTo>
                    <a:pt x="963930" y="5887641"/>
                  </a:lnTo>
                  <a:lnTo>
                    <a:pt x="1108710" y="5834301"/>
                  </a:lnTo>
                  <a:lnTo>
                    <a:pt x="1108710" y="5807631"/>
                  </a:lnTo>
                  <a:lnTo>
                    <a:pt x="1032510" y="5651421"/>
                  </a:lnTo>
                  <a:lnTo>
                    <a:pt x="1043940" y="5297091"/>
                  </a:lnTo>
                  <a:lnTo>
                    <a:pt x="1074420" y="4904661"/>
                  </a:lnTo>
                  <a:lnTo>
                    <a:pt x="1002030" y="4439841"/>
                  </a:lnTo>
                  <a:lnTo>
                    <a:pt x="1066800" y="4146471"/>
                  </a:lnTo>
                  <a:lnTo>
                    <a:pt x="1116330" y="3792141"/>
                  </a:lnTo>
                  <a:lnTo>
                    <a:pt x="1165860" y="3392091"/>
                  </a:lnTo>
                  <a:lnTo>
                    <a:pt x="1238250" y="3898821"/>
                  </a:lnTo>
                  <a:lnTo>
                    <a:pt x="1280160" y="4382691"/>
                  </a:lnTo>
                  <a:lnTo>
                    <a:pt x="1310640" y="4550331"/>
                  </a:lnTo>
                  <a:lnTo>
                    <a:pt x="1272540" y="4855131"/>
                  </a:lnTo>
                  <a:lnTo>
                    <a:pt x="1242060" y="5076111"/>
                  </a:lnTo>
                  <a:lnTo>
                    <a:pt x="1276350" y="5304711"/>
                  </a:lnTo>
                  <a:lnTo>
                    <a:pt x="1333500" y="5510451"/>
                  </a:lnTo>
                  <a:lnTo>
                    <a:pt x="1314450" y="5632371"/>
                  </a:lnTo>
                  <a:lnTo>
                    <a:pt x="1264920" y="5811441"/>
                  </a:lnTo>
                  <a:lnTo>
                    <a:pt x="1264920" y="5918121"/>
                  </a:lnTo>
                  <a:lnTo>
                    <a:pt x="1424940" y="6253401"/>
                  </a:lnTo>
                  <a:lnTo>
                    <a:pt x="1565910" y="6081951"/>
                  </a:lnTo>
                  <a:lnTo>
                    <a:pt x="1604010" y="6028611"/>
                  </a:lnTo>
                  <a:lnTo>
                    <a:pt x="1524000" y="5860971"/>
                  </a:lnTo>
                  <a:lnTo>
                    <a:pt x="1466850" y="5735241"/>
                  </a:lnTo>
                  <a:lnTo>
                    <a:pt x="1440180" y="5655231"/>
                  </a:lnTo>
                  <a:lnTo>
                    <a:pt x="1546860" y="5095161"/>
                  </a:lnTo>
                  <a:lnTo>
                    <a:pt x="1600200" y="4523661"/>
                  </a:lnTo>
                  <a:lnTo>
                    <a:pt x="1684020" y="4043601"/>
                  </a:lnTo>
                  <a:lnTo>
                    <a:pt x="1703070" y="3704511"/>
                  </a:lnTo>
                  <a:lnTo>
                    <a:pt x="1673305" y="3099436"/>
                  </a:lnTo>
                  <a:lnTo>
                    <a:pt x="1630680" y="2885361"/>
                  </a:lnTo>
                  <a:lnTo>
                    <a:pt x="1607820" y="2767251"/>
                  </a:lnTo>
                  <a:lnTo>
                    <a:pt x="1584960" y="2439591"/>
                  </a:lnTo>
                  <a:lnTo>
                    <a:pt x="1584960" y="2089071"/>
                  </a:lnTo>
                  <a:lnTo>
                    <a:pt x="1619250" y="1788081"/>
                  </a:lnTo>
                  <a:lnTo>
                    <a:pt x="1691640" y="1517571"/>
                  </a:lnTo>
                  <a:lnTo>
                    <a:pt x="1954530" y="1940481"/>
                  </a:lnTo>
                  <a:lnTo>
                    <a:pt x="2045970" y="2062401"/>
                  </a:lnTo>
                  <a:lnTo>
                    <a:pt x="1840230" y="2374821"/>
                  </a:lnTo>
                  <a:lnTo>
                    <a:pt x="1729740" y="2561511"/>
                  </a:lnTo>
                  <a:lnTo>
                    <a:pt x="1672590" y="2691051"/>
                  </a:lnTo>
                  <a:lnTo>
                    <a:pt x="1606391" y="2762727"/>
                  </a:lnTo>
                  <a:lnTo>
                    <a:pt x="1658302" y="3027046"/>
                  </a:lnTo>
                  <a:lnTo>
                    <a:pt x="1729740" y="2908221"/>
                  </a:lnTo>
                  <a:lnTo>
                    <a:pt x="1927860" y="2706291"/>
                  </a:lnTo>
                  <a:lnTo>
                    <a:pt x="2065020" y="2565321"/>
                  </a:lnTo>
                  <a:lnTo>
                    <a:pt x="2202180" y="2355771"/>
                  </a:lnTo>
                  <a:lnTo>
                    <a:pt x="2339340" y="2066211"/>
                  </a:lnTo>
                  <a:lnTo>
                    <a:pt x="2293620" y="1974771"/>
                  </a:lnTo>
                  <a:lnTo>
                    <a:pt x="2232660" y="1769031"/>
                  </a:lnTo>
                  <a:lnTo>
                    <a:pt x="2175510" y="1582341"/>
                  </a:lnTo>
                  <a:lnTo>
                    <a:pt x="2065020" y="1368981"/>
                  </a:lnTo>
                  <a:lnTo>
                    <a:pt x="1958340" y="1186101"/>
                  </a:lnTo>
                  <a:lnTo>
                    <a:pt x="1878330" y="1060371"/>
                  </a:lnTo>
                  <a:lnTo>
                    <a:pt x="1752600" y="991791"/>
                  </a:lnTo>
                  <a:lnTo>
                    <a:pt x="1645920" y="972741"/>
                  </a:lnTo>
                  <a:lnTo>
                    <a:pt x="1546860" y="938451"/>
                  </a:lnTo>
                  <a:lnTo>
                    <a:pt x="1276350" y="877491"/>
                  </a:lnTo>
                  <a:lnTo>
                    <a:pt x="1257300" y="755571"/>
                  </a:lnTo>
                  <a:lnTo>
                    <a:pt x="1325880" y="610791"/>
                  </a:lnTo>
                  <a:lnTo>
                    <a:pt x="1363980" y="553641"/>
                  </a:lnTo>
                  <a:lnTo>
                    <a:pt x="1352550" y="454581"/>
                  </a:lnTo>
                  <a:lnTo>
                    <a:pt x="1359455" y="267891"/>
                  </a:lnTo>
                  <a:cubicBezTo>
                    <a:pt x="1341119" y="213043"/>
                    <a:pt x="1327546" y="155814"/>
                    <a:pt x="1311592" y="99775"/>
                  </a:cubicBezTo>
                  <a:lnTo>
                    <a:pt x="1188720" y="54531"/>
                  </a:lnTo>
                  <a:lnTo>
                    <a:pt x="1072753" y="58817"/>
                  </a:lnTo>
                  <a:lnTo>
                    <a:pt x="1077992" y="0"/>
                  </a:lnTo>
                  <a:close/>
                </a:path>
              </a:pathLst>
            </a:custGeom>
            <a:gradFill flip="none" rotWithShape="1">
              <a:gsLst>
                <a:gs pos="45000">
                  <a:srgbClr val="FFD85B"/>
                </a:gs>
                <a:gs pos="100000">
                  <a:srgbClr val="C0000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3" name="Obraz 12">
              <a:extLst>
                <a:ext uri="{FF2B5EF4-FFF2-40B4-BE49-F238E27FC236}">
                  <a16:creationId xmlns:a16="http://schemas.microsoft.com/office/drawing/2014/main" id="{BE7D053B-D597-466B-ABE2-1FE1B0A83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4239" y="503312"/>
              <a:ext cx="2327494" cy="6134352"/>
            </a:xfrm>
            <a:prstGeom prst="rect">
              <a:avLst/>
            </a:prstGeom>
          </p:spPr>
        </p:pic>
      </p:grpSp>
      <p:grpSp>
        <p:nvGrpSpPr>
          <p:cNvPr id="14" name="Grupa 13">
            <a:extLst>
              <a:ext uri="{FF2B5EF4-FFF2-40B4-BE49-F238E27FC236}">
                <a16:creationId xmlns:a16="http://schemas.microsoft.com/office/drawing/2014/main" id="{C720CB1C-0AC2-4F24-977E-9A65D79AF1F9}"/>
              </a:ext>
            </a:extLst>
          </p:cNvPr>
          <p:cNvGrpSpPr/>
          <p:nvPr/>
        </p:nvGrpSpPr>
        <p:grpSpPr>
          <a:xfrm>
            <a:off x="9779445" y="1007368"/>
            <a:ext cx="2170162" cy="5957984"/>
            <a:chOff x="7616764" y="838619"/>
            <a:chExt cx="2271879" cy="6237239"/>
          </a:xfrm>
        </p:grpSpPr>
        <p:sp>
          <p:nvSpPr>
            <p:cNvPr id="15" name="Dowolny kształt: kształt 14">
              <a:extLst>
                <a:ext uri="{FF2B5EF4-FFF2-40B4-BE49-F238E27FC236}">
                  <a16:creationId xmlns:a16="http://schemas.microsoft.com/office/drawing/2014/main" id="{030C8AD8-62A0-48F1-B5A8-9D4E06ABC8BD}"/>
                </a:ext>
              </a:extLst>
            </p:cNvPr>
            <p:cNvSpPr/>
            <p:nvPr/>
          </p:nvSpPr>
          <p:spPr>
            <a:xfrm flipH="1">
              <a:off x="7773908" y="1680572"/>
              <a:ext cx="2071668" cy="4974939"/>
            </a:xfrm>
            <a:custGeom>
              <a:avLst/>
              <a:gdLst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3363 w 2271713"/>
                <a:gd name="connsiteY69" fmla="*/ 1343025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3363 w 2271713"/>
                <a:gd name="connsiteY69" fmla="*/ 1376362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3363 w 2271713"/>
                <a:gd name="connsiteY69" fmla="*/ 1376362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50019 w 2271713"/>
                <a:gd name="connsiteY68" fmla="*/ 1564482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92869 w 2271713"/>
                <a:gd name="connsiteY68" fmla="*/ 1585913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78743 w 2269331"/>
                <a:gd name="connsiteY0" fmla="*/ 85725 h 5453063"/>
                <a:gd name="connsiteX1" fmla="*/ 1454943 w 2269331"/>
                <a:gd name="connsiteY1" fmla="*/ 200025 h 5453063"/>
                <a:gd name="connsiteX2" fmla="*/ 1440656 w 2269331"/>
                <a:gd name="connsiteY2" fmla="*/ 266700 h 5453063"/>
                <a:gd name="connsiteX3" fmla="*/ 1507331 w 2269331"/>
                <a:gd name="connsiteY3" fmla="*/ 466725 h 5453063"/>
                <a:gd name="connsiteX4" fmla="*/ 1493043 w 2269331"/>
                <a:gd name="connsiteY4" fmla="*/ 757238 h 5453063"/>
                <a:gd name="connsiteX5" fmla="*/ 1426368 w 2269331"/>
                <a:gd name="connsiteY5" fmla="*/ 928688 h 5453063"/>
                <a:gd name="connsiteX6" fmla="*/ 1578768 w 2269331"/>
                <a:gd name="connsiteY6" fmla="*/ 919163 h 5453063"/>
                <a:gd name="connsiteX7" fmla="*/ 1945481 w 2269331"/>
                <a:gd name="connsiteY7" fmla="*/ 1176338 h 5453063"/>
                <a:gd name="connsiteX8" fmla="*/ 2269331 w 2269331"/>
                <a:gd name="connsiteY8" fmla="*/ 1504950 h 5453063"/>
                <a:gd name="connsiteX9" fmla="*/ 2269331 w 2269331"/>
                <a:gd name="connsiteY9" fmla="*/ 1552575 h 5453063"/>
                <a:gd name="connsiteX10" fmla="*/ 1959768 w 2269331"/>
                <a:gd name="connsiteY10" fmla="*/ 1871663 h 5453063"/>
                <a:gd name="connsiteX11" fmla="*/ 1807368 w 2269331"/>
                <a:gd name="connsiteY11" fmla="*/ 1995488 h 5453063"/>
                <a:gd name="connsiteX12" fmla="*/ 1721643 w 2269331"/>
                <a:gd name="connsiteY12" fmla="*/ 1947863 h 5453063"/>
                <a:gd name="connsiteX13" fmla="*/ 2035968 w 2269331"/>
                <a:gd name="connsiteY13" fmla="*/ 1528763 h 5453063"/>
                <a:gd name="connsiteX14" fmla="*/ 1693068 w 2269331"/>
                <a:gd name="connsiteY14" fmla="*/ 1252538 h 5453063"/>
                <a:gd name="connsiteX15" fmla="*/ 1650206 w 2269331"/>
                <a:gd name="connsiteY15" fmla="*/ 1428750 h 5453063"/>
                <a:gd name="connsiteX16" fmla="*/ 1593056 w 2269331"/>
                <a:gd name="connsiteY16" fmla="*/ 1566863 h 5453063"/>
                <a:gd name="connsiteX17" fmla="*/ 1626393 w 2269331"/>
                <a:gd name="connsiteY17" fmla="*/ 1800225 h 5453063"/>
                <a:gd name="connsiteX18" fmla="*/ 1745456 w 2269331"/>
                <a:gd name="connsiteY18" fmla="*/ 1990725 h 5453063"/>
                <a:gd name="connsiteX19" fmla="*/ 1821656 w 2269331"/>
                <a:gd name="connsiteY19" fmla="*/ 2105025 h 5453063"/>
                <a:gd name="connsiteX20" fmla="*/ 1988343 w 2269331"/>
                <a:gd name="connsiteY20" fmla="*/ 2428875 h 5453063"/>
                <a:gd name="connsiteX21" fmla="*/ 1988343 w 2269331"/>
                <a:gd name="connsiteY21" fmla="*/ 2795588 h 5453063"/>
                <a:gd name="connsiteX22" fmla="*/ 1854993 w 2269331"/>
                <a:gd name="connsiteY22" fmla="*/ 3167063 h 5453063"/>
                <a:gd name="connsiteX23" fmla="*/ 1788318 w 2269331"/>
                <a:gd name="connsiteY23" fmla="*/ 3624263 h 5453063"/>
                <a:gd name="connsiteX24" fmla="*/ 1493043 w 2269331"/>
                <a:gd name="connsiteY24" fmla="*/ 4500563 h 5453063"/>
                <a:gd name="connsiteX25" fmla="*/ 1402556 w 2269331"/>
                <a:gd name="connsiteY25" fmla="*/ 4824413 h 5453063"/>
                <a:gd name="connsiteX26" fmla="*/ 1583531 w 2269331"/>
                <a:gd name="connsiteY26" fmla="*/ 5129213 h 5453063"/>
                <a:gd name="connsiteX27" fmla="*/ 1726406 w 2269331"/>
                <a:gd name="connsiteY27" fmla="*/ 5219700 h 5453063"/>
                <a:gd name="connsiteX28" fmla="*/ 1731168 w 2269331"/>
                <a:gd name="connsiteY28" fmla="*/ 5243513 h 5453063"/>
                <a:gd name="connsiteX29" fmla="*/ 1640681 w 2269331"/>
                <a:gd name="connsiteY29" fmla="*/ 5262563 h 5453063"/>
                <a:gd name="connsiteX30" fmla="*/ 1402556 w 2269331"/>
                <a:gd name="connsiteY30" fmla="*/ 5143500 h 5453063"/>
                <a:gd name="connsiteX31" fmla="*/ 1331118 w 2269331"/>
                <a:gd name="connsiteY31" fmla="*/ 5167313 h 5453063"/>
                <a:gd name="connsiteX32" fmla="*/ 1240631 w 2269331"/>
                <a:gd name="connsiteY32" fmla="*/ 5110163 h 5453063"/>
                <a:gd name="connsiteX33" fmla="*/ 1235868 w 2269331"/>
                <a:gd name="connsiteY33" fmla="*/ 5224463 h 5453063"/>
                <a:gd name="connsiteX34" fmla="*/ 1097756 w 2269331"/>
                <a:gd name="connsiteY34" fmla="*/ 5453063 h 5453063"/>
                <a:gd name="connsiteX35" fmla="*/ 1035843 w 2269331"/>
                <a:gd name="connsiteY35" fmla="*/ 5453063 h 5453063"/>
                <a:gd name="connsiteX36" fmla="*/ 1021556 w 2269331"/>
                <a:gd name="connsiteY36" fmla="*/ 5148263 h 5453063"/>
                <a:gd name="connsiteX37" fmla="*/ 1183481 w 2269331"/>
                <a:gd name="connsiteY37" fmla="*/ 4848225 h 5453063"/>
                <a:gd name="connsiteX38" fmla="*/ 1269206 w 2269331"/>
                <a:gd name="connsiteY38" fmla="*/ 4095750 h 5453063"/>
                <a:gd name="connsiteX39" fmla="*/ 1416843 w 2269331"/>
                <a:gd name="connsiteY39" fmla="*/ 3509963 h 5453063"/>
                <a:gd name="connsiteX40" fmla="*/ 1259681 w 2269331"/>
                <a:gd name="connsiteY40" fmla="*/ 3328988 h 5453063"/>
                <a:gd name="connsiteX41" fmla="*/ 1145381 w 2269331"/>
                <a:gd name="connsiteY41" fmla="*/ 2981325 h 5453063"/>
                <a:gd name="connsiteX42" fmla="*/ 1064418 w 2269331"/>
                <a:gd name="connsiteY42" fmla="*/ 2671763 h 5453063"/>
                <a:gd name="connsiteX43" fmla="*/ 1126331 w 2269331"/>
                <a:gd name="connsiteY43" fmla="*/ 2085975 h 5453063"/>
                <a:gd name="connsiteX44" fmla="*/ 954881 w 2269331"/>
                <a:gd name="connsiteY44" fmla="*/ 1604963 h 5453063"/>
                <a:gd name="connsiteX45" fmla="*/ 850106 w 2269331"/>
                <a:gd name="connsiteY45" fmla="*/ 1490663 h 5453063"/>
                <a:gd name="connsiteX46" fmla="*/ 783431 w 2269331"/>
                <a:gd name="connsiteY46" fmla="*/ 2143125 h 5453063"/>
                <a:gd name="connsiteX47" fmla="*/ 959643 w 2269331"/>
                <a:gd name="connsiteY47" fmla="*/ 2586038 h 5453063"/>
                <a:gd name="connsiteX48" fmla="*/ 1002506 w 2269331"/>
                <a:gd name="connsiteY48" fmla="*/ 2790825 h 5453063"/>
                <a:gd name="connsiteX49" fmla="*/ 1064418 w 2269331"/>
                <a:gd name="connsiteY49" fmla="*/ 2843213 h 5453063"/>
                <a:gd name="connsiteX50" fmla="*/ 1064418 w 2269331"/>
                <a:gd name="connsiteY50" fmla="*/ 3071813 h 5453063"/>
                <a:gd name="connsiteX51" fmla="*/ 1021556 w 2269331"/>
                <a:gd name="connsiteY51" fmla="*/ 3167063 h 5453063"/>
                <a:gd name="connsiteX52" fmla="*/ 826293 w 2269331"/>
                <a:gd name="connsiteY52" fmla="*/ 3171825 h 5453063"/>
                <a:gd name="connsiteX53" fmla="*/ 764381 w 2269331"/>
                <a:gd name="connsiteY53" fmla="*/ 3062288 h 5453063"/>
                <a:gd name="connsiteX54" fmla="*/ 826293 w 2269331"/>
                <a:gd name="connsiteY54" fmla="*/ 2947988 h 5453063"/>
                <a:gd name="connsiteX55" fmla="*/ 902493 w 2269331"/>
                <a:gd name="connsiteY55" fmla="*/ 2957513 h 5453063"/>
                <a:gd name="connsiteX56" fmla="*/ 912018 w 2269331"/>
                <a:gd name="connsiteY56" fmla="*/ 2909888 h 5453063"/>
                <a:gd name="connsiteX57" fmla="*/ 735806 w 2269331"/>
                <a:gd name="connsiteY57" fmla="*/ 2481263 h 5453063"/>
                <a:gd name="connsiteX58" fmla="*/ 616743 w 2269331"/>
                <a:gd name="connsiteY58" fmla="*/ 2209800 h 5453063"/>
                <a:gd name="connsiteX59" fmla="*/ 616743 w 2269331"/>
                <a:gd name="connsiteY59" fmla="*/ 1395413 h 5453063"/>
                <a:gd name="connsiteX60" fmla="*/ 521493 w 2269331"/>
                <a:gd name="connsiteY60" fmla="*/ 1600200 h 5453063"/>
                <a:gd name="connsiteX61" fmla="*/ 354806 w 2269331"/>
                <a:gd name="connsiteY61" fmla="*/ 1747838 h 5453063"/>
                <a:gd name="connsiteX62" fmla="*/ 159543 w 2269331"/>
                <a:gd name="connsiteY62" fmla="*/ 1938338 h 5453063"/>
                <a:gd name="connsiteX63" fmla="*/ 150018 w 2269331"/>
                <a:gd name="connsiteY63" fmla="*/ 1981200 h 5453063"/>
                <a:gd name="connsiteX64" fmla="*/ 130968 w 2269331"/>
                <a:gd name="connsiteY64" fmla="*/ 2176463 h 5453063"/>
                <a:gd name="connsiteX65" fmla="*/ 140493 w 2269331"/>
                <a:gd name="connsiteY65" fmla="*/ 2271713 h 5453063"/>
                <a:gd name="connsiteX66" fmla="*/ 21431 w 2269331"/>
                <a:gd name="connsiteY66" fmla="*/ 2128838 h 5453063"/>
                <a:gd name="connsiteX67" fmla="*/ 0 w 2269331"/>
                <a:gd name="connsiteY67" fmla="*/ 1845469 h 5453063"/>
                <a:gd name="connsiteX68" fmla="*/ 90487 w 2269331"/>
                <a:gd name="connsiteY68" fmla="*/ 1585913 h 5453063"/>
                <a:gd name="connsiteX69" fmla="*/ 228600 w 2269331"/>
                <a:gd name="connsiteY69" fmla="*/ 1345406 h 5453063"/>
                <a:gd name="connsiteX70" fmla="*/ 564356 w 2269331"/>
                <a:gd name="connsiteY70" fmla="*/ 1152525 h 5453063"/>
                <a:gd name="connsiteX71" fmla="*/ 583406 w 2269331"/>
                <a:gd name="connsiteY71" fmla="*/ 990600 h 5453063"/>
                <a:gd name="connsiteX72" fmla="*/ 583406 w 2269331"/>
                <a:gd name="connsiteY72" fmla="*/ 742950 h 5453063"/>
                <a:gd name="connsiteX73" fmla="*/ 673893 w 2269331"/>
                <a:gd name="connsiteY73" fmla="*/ 404813 h 5453063"/>
                <a:gd name="connsiteX74" fmla="*/ 864393 w 2269331"/>
                <a:gd name="connsiteY74" fmla="*/ 119063 h 5453063"/>
                <a:gd name="connsiteX75" fmla="*/ 1121568 w 2269331"/>
                <a:gd name="connsiteY75" fmla="*/ 0 h 5453063"/>
                <a:gd name="connsiteX76" fmla="*/ 1378743 w 2269331"/>
                <a:gd name="connsiteY76" fmla="*/ 85725 h 5453063"/>
                <a:gd name="connsiteX0" fmla="*/ 1378743 w 2269331"/>
                <a:gd name="connsiteY0" fmla="*/ 85725 h 5453063"/>
                <a:gd name="connsiteX1" fmla="*/ 1454943 w 2269331"/>
                <a:gd name="connsiteY1" fmla="*/ 200025 h 5453063"/>
                <a:gd name="connsiteX2" fmla="*/ 1440656 w 2269331"/>
                <a:gd name="connsiteY2" fmla="*/ 266700 h 5453063"/>
                <a:gd name="connsiteX3" fmla="*/ 1507331 w 2269331"/>
                <a:gd name="connsiteY3" fmla="*/ 466725 h 5453063"/>
                <a:gd name="connsiteX4" fmla="*/ 1493043 w 2269331"/>
                <a:gd name="connsiteY4" fmla="*/ 757238 h 5453063"/>
                <a:gd name="connsiteX5" fmla="*/ 1426368 w 2269331"/>
                <a:gd name="connsiteY5" fmla="*/ 928688 h 5453063"/>
                <a:gd name="connsiteX6" fmla="*/ 1578768 w 2269331"/>
                <a:gd name="connsiteY6" fmla="*/ 919163 h 5453063"/>
                <a:gd name="connsiteX7" fmla="*/ 1945481 w 2269331"/>
                <a:gd name="connsiteY7" fmla="*/ 1176338 h 5453063"/>
                <a:gd name="connsiteX8" fmla="*/ 2269331 w 2269331"/>
                <a:gd name="connsiteY8" fmla="*/ 1504950 h 5453063"/>
                <a:gd name="connsiteX9" fmla="*/ 2269331 w 2269331"/>
                <a:gd name="connsiteY9" fmla="*/ 1552575 h 5453063"/>
                <a:gd name="connsiteX10" fmla="*/ 1959768 w 2269331"/>
                <a:gd name="connsiteY10" fmla="*/ 1871663 h 5453063"/>
                <a:gd name="connsiteX11" fmla="*/ 1807368 w 2269331"/>
                <a:gd name="connsiteY11" fmla="*/ 1995488 h 5453063"/>
                <a:gd name="connsiteX12" fmla="*/ 1721643 w 2269331"/>
                <a:gd name="connsiteY12" fmla="*/ 1947863 h 5453063"/>
                <a:gd name="connsiteX13" fmla="*/ 2035968 w 2269331"/>
                <a:gd name="connsiteY13" fmla="*/ 1528763 h 5453063"/>
                <a:gd name="connsiteX14" fmla="*/ 1693068 w 2269331"/>
                <a:gd name="connsiteY14" fmla="*/ 1252538 h 5453063"/>
                <a:gd name="connsiteX15" fmla="*/ 1650206 w 2269331"/>
                <a:gd name="connsiteY15" fmla="*/ 1428750 h 5453063"/>
                <a:gd name="connsiteX16" fmla="*/ 1593056 w 2269331"/>
                <a:gd name="connsiteY16" fmla="*/ 1566863 h 5453063"/>
                <a:gd name="connsiteX17" fmla="*/ 1626393 w 2269331"/>
                <a:gd name="connsiteY17" fmla="*/ 1800225 h 5453063"/>
                <a:gd name="connsiteX18" fmla="*/ 1745456 w 2269331"/>
                <a:gd name="connsiteY18" fmla="*/ 1990725 h 5453063"/>
                <a:gd name="connsiteX19" fmla="*/ 1821656 w 2269331"/>
                <a:gd name="connsiteY19" fmla="*/ 2105025 h 5453063"/>
                <a:gd name="connsiteX20" fmla="*/ 1988343 w 2269331"/>
                <a:gd name="connsiteY20" fmla="*/ 2428875 h 5453063"/>
                <a:gd name="connsiteX21" fmla="*/ 1988343 w 2269331"/>
                <a:gd name="connsiteY21" fmla="*/ 2795588 h 5453063"/>
                <a:gd name="connsiteX22" fmla="*/ 1854993 w 2269331"/>
                <a:gd name="connsiteY22" fmla="*/ 3167063 h 5453063"/>
                <a:gd name="connsiteX23" fmla="*/ 1788318 w 2269331"/>
                <a:gd name="connsiteY23" fmla="*/ 3624263 h 5453063"/>
                <a:gd name="connsiteX24" fmla="*/ 1493043 w 2269331"/>
                <a:gd name="connsiteY24" fmla="*/ 4500563 h 5453063"/>
                <a:gd name="connsiteX25" fmla="*/ 1402556 w 2269331"/>
                <a:gd name="connsiteY25" fmla="*/ 4824413 h 5453063"/>
                <a:gd name="connsiteX26" fmla="*/ 1583531 w 2269331"/>
                <a:gd name="connsiteY26" fmla="*/ 5129213 h 5453063"/>
                <a:gd name="connsiteX27" fmla="*/ 1726406 w 2269331"/>
                <a:gd name="connsiteY27" fmla="*/ 5219700 h 5453063"/>
                <a:gd name="connsiteX28" fmla="*/ 1731168 w 2269331"/>
                <a:gd name="connsiteY28" fmla="*/ 5243513 h 5453063"/>
                <a:gd name="connsiteX29" fmla="*/ 1640681 w 2269331"/>
                <a:gd name="connsiteY29" fmla="*/ 5262563 h 5453063"/>
                <a:gd name="connsiteX30" fmla="*/ 1402556 w 2269331"/>
                <a:gd name="connsiteY30" fmla="*/ 5143500 h 5453063"/>
                <a:gd name="connsiteX31" fmla="*/ 1331118 w 2269331"/>
                <a:gd name="connsiteY31" fmla="*/ 5167313 h 5453063"/>
                <a:gd name="connsiteX32" fmla="*/ 1240631 w 2269331"/>
                <a:gd name="connsiteY32" fmla="*/ 5110163 h 5453063"/>
                <a:gd name="connsiteX33" fmla="*/ 1235868 w 2269331"/>
                <a:gd name="connsiteY33" fmla="*/ 5224463 h 5453063"/>
                <a:gd name="connsiteX34" fmla="*/ 1097756 w 2269331"/>
                <a:gd name="connsiteY34" fmla="*/ 5453063 h 5453063"/>
                <a:gd name="connsiteX35" fmla="*/ 1035843 w 2269331"/>
                <a:gd name="connsiteY35" fmla="*/ 5453063 h 5453063"/>
                <a:gd name="connsiteX36" fmla="*/ 1021556 w 2269331"/>
                <a:gd name="connsiteY36" fmla="*/ 5148263 h 5453063"/>
                <a:gd name="connsiteX37" fmla="*/ 1183481 w 2269331"/>
                <a:gd name="connsiteY37" fmla="*/ 4848225 h 5453063"/>
                <a:gd name="connsiteX38" fmla="*/ 1269206 w 2269331"/>
                <a:gd name="connsiteY38" fmla="*/ 4095750 h 5453063"/>
                <a:gd name="connsiteX39" fmla="*/ 1416843 w 2269331"/>
                <a:gd name="connsiteY39" fmla="*/ 3509963 h 5453063"/>
                <a:gd name="connsiteX40" fmla="*/ 1259681 w 2269331"/>
                <a:gd name="connsiteY40" fmla="*/ 3328988 h 5453063"/>
                <a:gd name="connsiteX41" fmla="*/ 1145381 w 2269331"/>
                <a:gd name="connsiteY41" fmla="*/ 2981325 h 5453063"/>
                <a:gd name="connsiteX42" fmla="*/ 1064418 w 2269331"/>
                <a:gd name="connsiteY42" fmla="*/ 2671763 h 5453063"/>
                <a:gd name="connsiteX43" fmla="*/ 1126331 w 2269331"/>
                <a:gd name="connsiteY43" fmla="*/ 2085975 h 5453063"/>
                <a:gd name="connsiteX44" fmla="*/ 954881 w 2269331"/>
                <a:gd name="connsiteY44" fmla="*/ 1604963 h 5453063"/>
                <a:gd name="connsiteX45" fmla="*/ 850106 w 2269331"/>
                <a:gd name="connsiteY45" fmla="*/ 1490663 h 5453063"/>
                <a:gd name="connsiteX46" fmla="*/ 783431 w 2269331"/>
                <a:gd name="connsiteY46" fmla="*/ 2143125 h 5453063"/>
                <a:gd name="connsiteX47" fmla="*/ 959643 w 2269331"/>
                <a:gd name="connsiteY47" fmla="*/ 2586038 h 5453063"/>
                <a:gd name="connsiteX48" fmla="*/ 1002506 w 2269331"/>
                <a:gd name="connsiteY48" fmla="*/ 2790825 h 5453063"/>
                <a:gd name="connsiteX49" fmla="*/ 1064418 w 2269331"/>
                <a:gd name="connsiteY49" fmla="*/ 2843213 h 5453063"/>
                <a:gd name="connsiteX50" fmla="*/ 1064418 w 2269331"/>
                <a:gd name="connsiteY50" fmla="*/ 3071813 h 5453063"/>
                <a:gd name="connsiteX51" fmla="*/ 1021556 w 2269331"/>
                <a:gd name="connsiteY51" fmla="*/ 3167063 h 5453063"/>
                <a:gd name="connsiteX52" fmla="*/ 826293 w 2269331"/>
                <a:gd name="connsiteY52" fmla="*/ 3171825 h 5453063"/>
                <a:gd name="connsiteX53" fmla="*/ 764381 w 2269331"/>
                <a:gd name="connsiteY53" fmla="*/ 3062288 h 5453063"/>
                <a:gd name="connsiteX54" fmla="*/ 826293 w 2269331"/>
                <a:gd name="connsiteY54" fmla="*/ 2947988 h 5453063"/>
                <a:gd name="connsiteX55" fmla="*/ 902493 w 2269331"/>
                <a:gd name="connsiteY55" fmla="*/ 2957513 h 5453063"/>
                <a:gd name="connsiteX56" fmla="*/ 912018 w 2269331"/>
                <a:gd name="connsiteY56" fmla="*/ 2909888 h 5453063"/>
                <a:gd name="connsiteX57" fmla="*/ 735806 w 2269331"/>
                <a:gd name="connsiteY57" fmla="*/ 2481263 h 5453063"/>
                <a:gd name="connsiteX58" fmla="*/ 616743 w 2269331"/>
                <a:gd name="connsiteY58" fmla="*/ 2209800 h 5453063"/>
                <a:gd name="connsiteX59" fmla="*/ 616743 w 2269331"/>
                <a:gd name="connsiteY59" fmla="*/ 1395413 h 5453063"/>
                <a:gd name="connsiteX60" fmla="*/ 521493 w 2269331"/>
                <a:gd name="connsiteY60" fmla="*/ 1600200 h 5453063"/>
                <a:gd name="connsiteX61" fmla="*/ 354806 w 2269331"/>
                <a:gd name="connsiteY61" fmla="*/ 1747838 h 5453063"/>
                <a:gd name="connsiteX62" fmla="*/ 159543 w 2269331"/>
                <a:gd name="connsiteY62" fmla="*/ 1938338 h 5453063"/>
                <a:gd name="connsiteX63" fmla="*/ 150018 w 2269331"/>
                <a:gd name="connsiteY63" fmla="*/ 1981200 h 5453063"/>
                <a:gd name="connsiteX64" fmla="*/ 130968 w 2269331"/>
                <a:gd name="connsiteY64" fmla="*/ 2176463 h 5453063"/>
                <a:gd name="connsiteX65" fmla="*/ 140493 w 2269331"/>
                <a:gd name="connsiteY65" fmla="*/ 2271713 h 5453063"/>
                <a:gd name="connsiteX66" fmla="*/ 21431 w 2269331"/>
                <a:gd name="connsiteY66" fmla="*/ 2128838 h 5453063"/>
                <a:gd name="connsiteX67" fmla="*/ 0 w 2269331"/>
                <a:gd name="connsiteY67" fmla="*/ 1845469 h 5453063"/>
                <a:gd name="connsiteX68" fmla="*/ 90487 w 2269331"/>
                <a:gd name="connsiteY68" fmla="*/ 1585913 h 5453063"/>
                <a:gd name="connsiteX69" fmla="*/ 228600 w 2269331"/>
                <a:gd name="connsiteY69" fmla="*/ 1345406 h 5453063"/>
                <a:gd name="connsiteX70" fmla="*/ 564356 w 2269331"/>
                <a:gd name="connsiteY70" fmla="*/ 1152525 h 5453063"/>
                <a:gd name="connsiteX71" fmla="*/ 583406 w 2269331"/>
                <a:gd name="connsiteY71" fmla="*/ 990600 h 5453063"/>
                <a:gd name="connsiteX72" fmla="*/ 583406 w 2269331"/>
                <a:gd name="connsiteY72" fmla="*/ 742950 h 5453063"/>
                <a:gd name="connsiteX73" fmla="*/ 673893 w 2269331"/>
                <a:gd name="connsiteY73" fmla="*/ 404813 h 5453063"/>
                <a:gd name="connsiteX74" fmla="*/ 864393 w 2269331"/>
                <a:gd name="connsiteY74" fmla="*/ 119063 h 5453063"/>
                <a:gd name="connsiteX75" fmla="*/ 1121568 w 2269331"/>
                <a:gd name="connsiteY75" fmla="*/ 0 h 5453063"/>
                <a:gd name="connsiteX76" fmla="*/ 1378743 w 2269331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56243 w 2270768"/>
                <a:gd name="connsiteY61" fmla="*/ 1747838 h 5453063"/>
                <a:gd name="connsiteX62" fmla="*/ 160980 w 2270768"/>
                <a:gd name="connsiteY62" fmla="*/ 1938338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56243 w 2270768"/>
                <a:gd name="connsiteY61" fmla="*/ 174783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56243 w 2270768"/>
                <a:gd name="connsiteY61" fmla="*/ 174783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30086 w 2270768"/>
                <a:gd name="connsiteY58" fmla="*/ 2187178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39611 w 2270768"/>
                <a:gd name="connsiteY58" fmla="*/ 217646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301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88419 h 5453063"/>
                <a:gd name="connsiteX48" fmla="*/ 1003943 w 2270768"/>
                <a:gd name="connsiteY48" fmla="*/ 2790825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1003943 w 2270768"/>
                <a:gd name="connsiteY48" fmla="*/ 2790825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47972 w 2270768"/>
                <a:gd name="connsiteY45" fmla="*/ 1459707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84880 w 2270768"/>
                <a:gd name="connsiteY74" fmla="*/ 132160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56367 w 2270768"/>
                <a:gd name="connsiteY0" fmla="*/ 6667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37331 w 2270768"/>
                <a:gd name="connsiteY2" fmla="*/ 28455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1871 w 2270768"/>
                <a:gd name="connsiteY16" fmla="*/ 1570434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89730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89730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02827 w 2270768"/>
                <a:gd name="connsiteY17" fmla="*/ 181927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5949 w 2270768"/>
                <a:gd name="connsiteY18" fmla="*/ 1999060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5949 w 2270768"/>
                <a:gd name="connsiteY18" fmla="*/ 1999060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5949 w 2270768"/>
                <a:gd name="connsiteY18" fmla="*/ 1999060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07614 w 2270768"/>
                <a:gd name="connsiteY18" fmla="*/ 1995488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94517 w 2270768"/>
                <a:gd name="connsiteY18" fmla="*/ 2035969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94517 w 2270768"/>
                <a:gd name="connsiteY18" fmla="*/ 2035969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69540 w 2270768"/>
                <a:gd name="connsiteY21" fmla="*/ 2764632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69540 w 2270768"/>
                <a:gd name="connsiteY21" fmla="*/ 2764632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4277 w 2270768"/>
                <a:gd name="connsiteY23" fmla="*/ 3626644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32543 w 2270768"/>
                <a:gd name="connsiteY32" fmla="*/ 5120879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32543 w 2270768"/>
                <a:gd name="connsiteY32" fmla="*/ 5120879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32543 w 2270768"/>
                <a:gd name="connsiteY32" fmla="*/ 5120879 h 5453063"/>
                <a:gd name="connsiteX33" fmla="*/ 1221827 w 2270768"/>
                <a:gd name="connsiteY33" fmla="*/ 5212557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1827 w 2270768"/>
                <a:gd name="connsiteY33" fmla="*/ 5212557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58736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58736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58736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2270768" h="5453063">
                  <a:moveTo>
                    <a:pt x="1356367" y="66675"/>
                  </a:moveTo>
                  <a:lnTo>
                    <a:pt x="1449236" y="196453"/>
                  </a:lnTo>
                  <a:lnTo>
                    <a:pt x="1427806" y="304799"/>
                  </a:lnTo>
                  <a:lnTo>
                    <a:pt x="1508768" y="466725"/>
                  </a:lnTo>
                  <a:cubicBezTo>
                    <a:pt x="1539724" y="652861"/>
                    <a:pt x="1499243" y="660400"/>
                    <a:pt x="1494480" y="757238"/>
                  </a:cubicBezTo>
                  <a:lnTo>
                    <a:pt x="1427805" y="928688"/>
                  </a:lnTo>
                  <a:lnTo>
                    <a:pt x="1589730" y="917973"/>
                  </a:lnTo>
                  <a:cubicBezTo>
                    <a:pt x="1736178" y="1002904"/>
                    <a:pt x="1819521" y="1097360"/>
                    <a:pt x="1938584" y="1183482"/>
                  </a:cubicBezTo>
                  <a:lnTo>
                    <a:pt x="2252909" y="1508522"/>
                  </a:lnTo>
                  <a:lnTo>
                    <a:pt x="2270768" y="1552575"/>
                  </a:lnTo>
                  <a:lnTo>
                    <a:pt x="1961205" y="1871663"/>
                  </a:lnTo>
                  <a:lnTo>
                    <a:pt x="1820711" y="1999061"/>
                  </a:lnTo>
                  <a:lnTo>
                    <a:pt x="1723080" y="1947863"/>
                  </a:lnTo>
                  <a:lnTo>
                    <a:pt x="2030261" y="1552576"/>
                  </a:lnTo>
                  <a:cubicBezTo>
                    <a:pt x="1905245" y="1456532"/>
                    <a:pt x="1813568" y="1347391"/>
                    <a:pt x="1655214" y="1264444"/>
                  </a:cubicBezTo>
                  <a:cubicBezTo>
                    <a:pt x="1654024" y="1319213"/>
                    <a:pt x="1652833" y="1373981"/>
                    <a:pt x="1651643" y="1428750"/>
                  </a:cubicBezTo>
                  <a:cubicBezTo>
                    <a:pt x="1631005" y="1476375"/>
                    <a:pt x="1611558" y="1533525"/>
                    <a:pt x="1573061" y="1571625"/>
                  </a:cubicBezTo>
                  <a:cubicBezTo>
                    <a:pt x="1588142" y="1648222"/>
                    <a:pt x="1586556" y="1739105"/>
                    <a:pt x="1618305" y="1801415"/>
                  </a:cubicBezTo>
                  <a:cubicBezTo>
                    <a:pt x="1655215" y="1909761"/>
                    <a:pt x="1729032" y="1952625"/>
                    <a:pt x="1817139" y="1997869"/>
                  </a:cubicBezTo>
                  <a:lnTo>
                    <a:pt x="1823093" y="2105025"/>
                  </a:lnTo>
                  <a:cubicBezTo>
                    <a:pt x="1876671" y="2209006"/>
                    <a:pt x="1931440" y="2271316"/>
                    <a:pt x="1983827" y="2416969"/>
                  </a:cubicBezTo>
                  <a:cubicBezTo>
                    <a:pt x="2015577" y="2596754"/>
                    <a:pt x="2008038" y="2647951"/>
                    <a:pt x="1976684" y="2782492"/>
                  </a:cubicBezTo>
                  <a:lnTo>
                    <a:pt x="1856430" y="3167063"/>
                  </a:lnTo>
                  <a:cubicBezTo>
                    <a:pt x="1829443" y="3335735"/>
                    <a:pt x="1783405" y="3407965"/>
                    <a:pt x="1775468" y="3673078"/>
                  </a:cubicBezTo>
                  <a:lnTo>
                    <a:pt x="1477811" y="4510088"/>
                  </a:lnTo>
                  <a:lnTo>
                    <a:pt x="1389705" y="4826794"/>
                  </a:lnTo>
                  <a:cubicBezTo>
                    <a:pt x="1454793" y="4939506"/>
                    <a:pt x="1519880" y="5028407"/>
                    <a:pt x="1584968" y="5129213"/>
                  </a:cubicBezTo>
                  <a:lnTo>
                    <a:pt x="1727843" y="5219700"/>
                  </a:lnTo>
                  <a:lnTo>
                    <a:pt x="1733795" y="5263753"/>
                  </a:lnTo>
                  <a:lnTo>
                    <a:pt x="1642118" y="5262563"/>
                  </a:lnTo>
                  <a:lnTo>
                    <a:pt x="1395658" y="5138737"/>
                  </a:lnTo>
                  <a:lnTo>
                    <a:pt x="1332555" y="5167313"/>
                  </a:lnTo>
                  <a:cubicBezTo>
                    <a:pt x="1261118" y="5166123"/>
                    <a:pt x="1246830" y="5098257"/>
                    <a:pt x="1213493" y="5082779"/>
                  </a:cubicBezTo>
                  <a:lnTo>
                    <a:pt x="1224208" y="5239942"/>
                  </a:lnTo>
                  <a:lnTo>
                    <a:pt x="1099193" y="5453063"/>
                  </a:lnTo>
                  <a:cubicBezTo>
                    <a:pt x="1073793" y="5437585"/>
                    <a:pt x="1065061" y="5461398"/>
                    <a:pt x="1022993" y="5406629"/>
                  </a:cubicBezTo>
                  <a:lnTo>
                    <a:pt x="1022993" y="5148263"/>
                  </a:lnTo>
                  <a:lnTo>
                    <a:pt x="1184918" y="4848225"/>
                  </a:lnTo>
                  <a:cubicBezTo>
                    <a:pt x="1209524" y="4597400"/>
                    <a:pt x="1207936" y="4473972"/>
                    <a:pt x="1258736" y="4095750"/>
                  </a:cubicBezTo>
                  <a:cubicBezTo>
                    <a:pt x="1312712" y="3857228"/>
                    <a:pt x="1369068" y="3716338"/>
                    <a:pt x="1424234" y="3526632"/>
                  </a:cubicBezTo>
                  <a:lnTo>
                    <a:pt x="1261118" y="3328988"/>
                  </a:lnTo>
                  <a:lnTo>
                    <a:pt x="1146818" y="2981325"/>
                  </a:lnTo>
                  <a:lnTo>
                    <a:pt x="1089668" y="2671763"/>
                  </a:lnTo>
                  <a:cubicBezTo>
                    <a:pt x="1089271" y="2424112"/>
                    <a:pt x="1115068" y="2281238"/>
                    <a:pt x="1127768" y="2085975"/>
                  </a:cubicBezTo>
                  <a:lnTo>
                    <a:pt x="946793" y="1640681"/>
                  </a:lnTo>
                  <a:lnTo>
                    <a:pt x="859878" y="1462088"/>
                  </a:lnTo>
                  <a:lnTo>
                    <a:pt x="784868" y="2143125"/>
                  </a:lnTo>
                  <a:lnTo>
                    <a:pt x="940839" y="2565797"/>
                  </a:lnTo>
                  <a:lnTo>
                    <a:pt x="981321" y="2778919"/>
                  </a:lnTo>
                  <a:lnTo>
                    <a:pt x="1068236" y="2896791"/>
                  </a:lnTo>
                  <a:cubicBezTo>
                    <a:pt x="1069427" y="2960688"/>
                    <a:pt x="1068236" y="2971007"/>
                    <a:pt x="1069427" y="3034904"/>
                  </a:cubicBezTo>
                  <a:lnTo>
                    <a:pt x="1039662" y="3155156"/>
                  </a:lnTo>
                  <a:lnTo>
                    <a:pt x="808680" y="3183731"/>
                  </a:lnTo>
                  <a:lnTo>
                    <a:pt x="749149" y="3074195"/>
                  </a:lnTo>
                  <a:lnTo>
                    <a:pt x="827730" y="2947988"/>
                  </a:lnTo>
                  <a:lnTo>
                    <a:pt x="903930" y="2957513"/>
                  </a:lnTo>
                  <a:lnTo>
                    <a:pt x="913455" y="2909888"/>
                  </a:lnTo>
                  <a:cubicBezTo>
                    <a:pt x="867815" y="2811860"/>
                    <a:pt x="813840" y="2732882"/>
                    <a:pt x="776534" y="2615804"/>
                  </a:cubicBezTo>
                  <a:cubicBezTo>
                    <a:pt x="734861" y="2455467"/>
                    <a:pt x="676521" y="2335609"/>
                    <a:pt x="626514" y="2195512"/>
                  </a:cubicBezTo>
                  <a:cubicBezTo>
                    <a:pt x="613020" y="1921668"/>
                    <a:pt x="620958" y="1662113"/>
                    <a:pt x="618180" y="1395413"/>
                  </a:cubicBezTo>
                  <a:lnTo>
                    <a:pt x="543171" y="1590675"/>
                  </a:lnTo>
                  <a:cubicBezTo>
                    <a:pt x="501499" y="1627584"/>
                    <a:pt x="490784" y="1651398"/>
                    <a:pt x="397915" y="1710928"/>
                  </a:cubicBezTo>
                  <a:cubicBezTo>
                    <a:pt x="338780" y="1754187"/>
                    <a:pt x="259405" y="1798639"/>
                    <a:pt x="178839" y="1877616"/>
                  </a:cubicBezTo>
                  <a:cubicBezTo>
                    <a:pt x="169711" y="1912144"/>
                    <a:pt x="159194" y="1931392"/>
                    <a:pt x="151455" y="1981200"/>
                  </a:cubicBezTo>
                  <a:cubicBezTo>
                    <a:pt x="143716" y="2031008"/>
                    <a:pt x="138755" y="2111375"/>
                    <a:pt x="132405" y="2176463"/>
                  </a:cubicBezTo>
                  <a:lnTo>
                    <a:pt x="141930" y="2260998"/>
                  </a:lnTo>
                  <a:cubicBezTo>
                    <a:pt x="73668" y="2228851"/>
                    <a:pt x="62555" y="2172891"/>
                    <a:pt x="22868" y="2128838"/>
                  </a:cubicBezTo>
                  <a:cubicBezTo>
                    <a:pt x="15724" y="2034382"/>
                    <a:pt x="-5707" y="1975644"/>
                    <a:pt x="1437" y="1845469"/>
                  </a:cubicBezTo>
                  <a:cubicBezTo>
                    <a:pt x="41918" y="1710531"/>
                    <a:pt x="160980" y="1568451"/>
                    <a:pt x="91924" y="1585913"/>
                  </a:cubicBezTo>
                  <a:cubicBezTo>
                    <a:pt x="90336" y="1477962"/>
                    <a:pt x="181618" y="1422400"/>
                    <a:pt x="230037" y="1345406"/>
                  </a:cubicBezTo>
                  <a:cubicBezTo>
                    <a:pt x="460224" y="1237457"/>
                    <a:pt x="454668" y="1227137"/>
                    <a:pt x="565793" y="1152525"/>
                  </a:cubicBezTo>
                  <a:lnTo>
                    <a:pt x="584843" y="990600"/>
                  </a:lnTo>
                  <a:lnTo>
                    <a:pt x="565793" y="758428"/>
                  </a:lnTo>
                  <a:cubicBezTo>
                    <a:pt x="654692" y="596503"/>
                    <a:pt x="657868" y="517923"/>
                    <a:pt x="694380" y="400051"/>
                  </a:cubicBezTo>
                  <a:cubicBezTo>
                    <a:pt x="754308" y="311151"/>
                    <a:pt x="783280" y="216298"/>
                    <a:pt x="874164" y="133351"/>
                  </a:cubicBezTo>
                  <a:cubicBezTo>
                    <a:pt x="970208" y="41276"/>
                    <a:pt x="1026961" y="28971"/>
                    <a:pt x="1123005" y="0"/>
                  </a:cubicBezTo>
                  <a:cubicBezTo>
                    <a:pt x="1231352" y="25003"/>
                    <a:pt x="1270642" y="38100"/>
                    <a:pt x="1356367" y="66675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rgbClr val="FFD85B"/>
                </a:gs>
                <a:gs pos="100000">
                  <a:srgbClr val="C0000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>
              <a:extLst>
                <a:ext uri="{FF2B5EF4-FFF2-40B4-BE49-F238E27FC236}">
                  <a16:creationId xmlns:a16="http://schemas.microsoft.com/office/drawing/2014/main" id="{DDF65CAF-B70A-4A96-9300-75EC3BF97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16764" y="838619"/>
              <a:ext cx="2271879" cy="6237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583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90ED8D86-8EA3-476A-9C36-11E51559B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38616D8-309D-44F8-869A-17BF40B11BFA}" type="slidenum">
              <a:rPr lang="pl-PL" sz="1701" kern="0" smtClean="0">
                <a:solidFill>
                  <a:schemeClr val="bg1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pl-PL" sz="1701" kern="0">
              <a:solidFill>
                <a:schemeClr val="bg1"/>
              </a:solidFill>
            </a:endParaRPr>
          </a:p>
        </p:txBody>
      </p:sp>
      <p:sp>
        <p:nvSpPr>
          <p:cNvPr id="3" name="Serce 2">
            <a:extLst>
              <a:ext uri="{FF2B5EF4-FFF2-40B4-BE49-F238E27FC236}">
                <a16:creationId xmlns:a16="http://schemas.microsoft.com/office/drawing/2014/main" id="{60642B39-B47D-4B31-B824-E431A86FBEB3}"/>
              </a:ext>
            </a:extLst>
          </p:cNvPr>
          <p:cNvSpPr/>
          <p:nvPr/>
        </p:nvSpPr>
        <p:spPr>
          <a:xfrm rot="998686">
            <a:off x="5384972" y="949134"/>
            <a:ext cx="5241995" cy="4243520"/>
          </a:xfrm>
          <a:prstGeom prst="hear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C000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F15682C-FB83-46E7-9F01-7AB368C9D300}"/>
              </a:ext>
            </a:extLst>
          </p:cNvPr>
          <p:cNvSpPr txBox="1"/>
          <p:nvPr/>
        </p:nvSpPr>
        <p:spPr>
          <a:xfrm>
            <a:off x="5147413" y="2655395"/>
            <a:ext cx="63339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ZAKOCHANIE</a:t>
            </a:r>
            <a:endParaRPr lang="pl-PL" sz="60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F8C21FB-3ABD-4776-8421-F7494E820F87}"/>
              </a:ext>
            </a:extLst>
          </p:cNvPr>
          <p:cNvSpPr txBox="1"/>
          <p:nvPr/>
        </p:nvSpPr>
        <p:spPr>
          <a:xfrm>
            <a:off x="-616176" y="1151384"/>
            <a:ext cx="63339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Namiętność</a:t>
            </a:r>
          </a:p>
          <a:p>
            <a:pPr algn="ctr" eaLnBrk="1" hangingPunct="1">
              <a:defRPr/>
            </a:pPr>
            <a:r>
              <a:rPr lang="pl-PL" sz="4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Intymność</a:t>
            </a:r>
            <a:endParaRPr lang="pl-PL" sz="60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AB289B14-78EC-454B-ABC1-AF190C86486D}"/>
              </a:ext>
            </a:extLst>
          </p:cNvPr>
          <p:cNvSpPr txBox="1"/>
          <p:nvPr/>
        </p:nvSpPr>
        <p:spPr>
          <a:xfrm>
            <a:off x="-616176" y="2525250"/>
            <a:ext cx="63339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Przyjaźń</a:t>
            </a:r>
          </a:p>
          <a:p>
            <a:pPr algn="ctr" eaLnBrk="1" hangingPunct="1">
              <a:defRPr/>
            </a:pPr>
            <a:r>
              <a:rPr lang="pl-PL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Zranienia</a:t>
            </a:r>
            <a:endParaRPr lang="pl-PL" sz="6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8995EC61-9734-4905-A9C0-274BD796FFCD}"/>
              </a:ext>
            </a:extLst>
          </p:cNvPr>
          <p:cNvGrpSpPr/>
          <p:nvPr/>
        </p:nvGrpSpPr>
        <p:grpSpPr>
          <a:xfrm>
            <a:off x="4530534" y="906883"/>
            <a:ext cx="2223287" cy="5859703"/>
            <a:chOff x="1784239" y="503312"/>
            <a:chExt cx="2327494" cy="6134352"/>
          </a:xfrm>
        </p:grpSpPr>
        <p:sp>
          <p:nvSpPr>
            <p:cNvPr id="13" name="Dowolny kształt: kształt 12">
              <a:extLst>
                <a:ext uri="{FF2B5EF4-FFF2-40B4-BE49-F238E27FC236}">
                  <a16:creationId xmlns:a16="http://schemas.microsoft.com/office/drawing/2014/main" id="{97077A93-FE1A-4796-9012-19E6E72DBE17}"/>
                </a:ext>
              </a:extLst>
            </p:cNvPr>
            <p:cNvSpPr/>
            <p:nvPr/>
          </p:nvSpPr>
          <p:spPr>
            <a:xfrm>
              <a:off x="1909937" y="779302"/>
              <a:ext cx="2134227" cy="5705104"/>
            </a:xfrm>
            <a:custGeom>
              <a:avLst/>
              <a:gdLst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35330 w 2339340"/>
                <a:gd name="connsiteY28" fmla="*/ 3108960 h 6236970"/>
                <a:gd name="connsiteX29" fmla="*/ 735330 w 2339340"/>
                <a:gd name="connsiteY29" fmla="*/ 2792730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35330 w 2339340"/>
                <a:gd name="connsiteY28" fmla="*/ 3108960 h 6236970"/>
                <a:gd name="connsiteX29" fmla="*/ 709136 w 2339340"/>
                <a:gd name="connsiteY29" fmla="*/ 2771299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09136 w 2339340"/>
                <a:gd name="connsiteY29" fmla="*/ 2771299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4863 w 2339340"/>
                <a:gd name="connsiteY5" fmla="*/ 216455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86916 h 6236970"/>
                <a:gd name="connsiteX5" fmla="*/ 804863 w 2339340"/>
                <a:gd name="connsiteY5" fmla="*/ 216455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86916 h 6236970"/>
                <a:gd name="connsiteX5" fmla="*/ 804863 w 2339340"/>
                <a:gd name="connsiteY5" fmla="*/ 216455 h 6236970"/>
                <a:gd name="connsiteX6" fmla="*/ 782955 w 2339340"/>
                <a:gd name="connsiteY6" fmla="*/ 450294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0359 w 2339340"/>
                <a:gd name="connsiteY1" fmla="*/ 61436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86916 h 6236970"/>
                <a:gd name="connsiteX5" fmla="*/ 804863 w 2339340"/>
                <a:gd name="connsiteY5" fmla="*/ 216455 h 6236970"/>
                <a:gd name="connsiteX6" fmla="*/ 782955 w 2339340"/>
                <a:gd name="connsiteY6" fmla="*/ 450294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48740 w 2339340"/>
                <a:gd name="connsiteY117" fmla="*/ 325041 h 6253401"/>
                <a:gd name="connsiteX118" fmla="*/ 1306830 w 2339340"/>
                <a:gd name="connsiteY118" fmla="*/ 130731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48740 w 2339340"/>
                <a:gd name="connsiteY117" fmla="*/ 32504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15616 w 2339340"/>
                <a:gd name="connsiteY120" fmla="*/ 49293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094184 w 2339340"/>
                <a:gd name="connsiteY120" fmla="*/ 81439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021556 w 2339340"/>
                <a:gd name="connsiteY120" fmla="*/ 130255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072753 w 2339340"/>
                <a:gd name="connsiteY120" fmla="*/ 58817 h 6253401"/>
                <a:gd name="connsiteX121" fmla="*/ 1077992 w 2339340"/>
                <a:gd name="connsiteY121" fmla="*/ 0 h 62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2339340" h="6253401">
                  <a:moveTo>
                    <a:pt x="1077992" y="0"/>
                  </a:moveTo>
                  <a:lnTo>
                    <a:pt x="970359" y="77867"/>
                  </a:lnTo>
                  <a:lnTo>
                    <a:pt x="967740" y="16431"/>
                  </a:lnTo>
                  <a:lnTo>
                    <a:pt x="872490" y="138351"/>
                  </a:lnTo>
                  <a:lnTo>
                    <a:pt x="849630" y="103347"/>
                  </a:lnTo>
                  <a:lnTo>
                    <a:pt x="804863" y="232886"/>
                  </a:lnTo>
                  <a:lnTo>
                    <a:pt x="782955" y="466725"/>
                  </a:lnTo>
                  <a:lnTo>
                    <a:pt x="754380" y="481251"/>
                  </a:lnTo>
                  <a:lnTo>
                    <a:pt x="781050" y="565071"/>
                  </a:lnTo>
                  <a:lnTo>
                    <a:pt x="822960" y="641271"/>
                  </a:lnTo>
                  <a:lnTo>
                    <a:pt x="887730" y="706041"/>
                  </a:lnTo>
                  <a:lnTo>
                    <a:pt x="925830" y="786051"/>
                  </a:lnTo>
                  <a:lnTo>
                    <a:pt x="925830" y="877491"/>
                  </a:lnTo>
                  <a:lnTo>
                    <a:pt x="803910" y="938451"/>
                  </a:lnTo>
                  <a:lnTo>
                    <a:pt x="701040" y="965121"/>
                  </a:lnTo>
                  <a:lnTo>
                    <a:pt x="556260" y="968931"/>
                  </a:lnTo>
                  <a:lnTo>
                    <a:pt x="403860" y="1018461"/>
                  </a:lnTo>
                  <a:lnTo>
                    <a:pt x="320040" y="1102281"/>
                  </a:lnTo>
                  <a:lnTo>
                    <a:pt x="247650" y="1292781"/>
                  </a:lnTo>
                  <a:lnTo>
                    <a:pt x="163830" y="1586151"/>
                  </a:lnTo>
                  <a:lnTo>
                    <a:pt x="83820" y="1799511"/>
                  </a:lnTo>
                  <a:lnTo>
                    <a:pt x="72390" y="1978581"/>
                  </a:lnTo>
                  <a:lnTo>
                    <a:pt x="0" y="2161461"/>
                  </a:lnTo>
                  <a:lnTo>
                    <a:pt x="11430" y="2268141"/>
                  </a:lnTo>
                  <a:lnTo>
                    <a:pt x="106680" y="2443401"/>
                  </a:lnTo>
                  <a:lnTo>
                    <a:pt x="243840" y="2611041"/>
                  </a:lnTo>
                  <a:lnTo>
                    <a:pt x="422910" y="2786301"/>
                  </a:lnTo>
                  <a:lnTo>
                    <a:pt x="609600" y="2946321"/>
                  </a:lnTo>
                  <a:lnTo>
                    <a:pt x="703183" y="3078956"/>
                  </a:lnTo>
                  <a:lnTo>
                    <a:pt x="711517" y="2800827"/>
                  </a:lnTo>
                  <a:lnTo>
                    <a:pt x="647700" y="2748201"/>
                  </a:lnTo>
                  <a:lnTo>
                    <a:pt x="541020" y="2553891"/>
                  </a:lnTo>
                  <a:lnTo>
                    <a:pt x="487680" y="2443401"/>
                  </a:lnTo>
                  <a:lnTo>
                    <a:pt x="293370" y="2222421"/>
                  </a:lnTo>
                  <a:lnTo>
                    <a:pt x="426720" y="2005251"/>
                  </a:lnTo>
                  <a:lnTo>
                    <a:pt x="483870" y="1894761"/>
                  </a:lnTo>
                  <a:lnTo>
                    <a:pt x="544830" y="1658541"/>
                  </a:lnTo>
                  <a:lnTo>
                    <a:pt x="636270" y="1913811"/>
                  </a:lnTo>
                  <a:lnTo>
                    <a:pt x="678180" y="2218611"/>
                  </a:lnTo>
                  <a:lnTo>
                    <a:pt x="689610" y="2504361"/>
                  </a:lnTo>
                  <a:lnTo>
                    <a:pt x="712470" y="2778681"/>
                  </a:lnTo>
                  <a:lnTo>
                    <a:pt x="701040" y="3193971"/>
                  </a:lnTo>
                  <a:lnTo>
                    <a:pt x="643890" y="3799761"/>
                  </a:lnTo>
                  <a:lnTo>
                    <a:pt x="613410" y="4272201"/>
                  </a:lnTo>
                  <a:lnTo>
                    <a:pt x="689610" y="4634151"/>
                  </a:lnTo>
                  <a:lnTo>
                    <a:pt x="803910" y="5232321"/>
                  </a:lnTo>
                  <a:lnTo>
                    <a:pt x="883920" y="5674281"/>
                  </a:lnTo>
                  <a:lnTo>
                    <a:pt x="872490" y="5700951"/>
                  </a:lnTo>
                  <a:lnTo>
                    <a:pt x="693420" y="5910501"/>
                  </a:lnTo>
                  <a:lnTo>
                    <a:pt x="541020" y="6108621"/>
                  </a:lnTo>
                  <a:lnTo>
                    <a:pt x="510540" y="6173391"/>
                  </a:lnTo>
                  <a:lnTo>
                    <a:pt x="701040" y="6108621"/>
                  </a:lnTo>
                  <a:lnTo>
                    <a:pt x="830580" y="6081951"/>
                  </a:lnTo>
                  <a:lnTo>
                    <a:pt x="952500" y="5990511"/>
                  </a:lnTo>
                  <a:lnTo>
                    <a:pt x="963930" y="5887641"/>
                  </a:lnTo>
                  <a:lnTo>
                    <a:pt x="1108710" y="5834301"/>
                  </a:lnTo>
                  <a:lnTo>
                    <a:pt x="1108710" y="5807631"/>
                  </a:lnTo>
                  <a:lnTo>
                    <a:pt x="1032510" y="5651421"/>
                  </a:lnTo>
                  <a:lnTo>
                    <a:pt x="1043940" y="5297091"/>
                  </a:lnTo>
                  <a:lnTo>
                    <a:pt x="1074420" y="4904661"/>
                  </a:lnTo>
                  <a:lnTo>
                    <a:pt x="1002030" y="4439841"/>
                  </a:lnTo>
                  <a:lnTo>
                    <a:pt x="1066800" y="4146471"/>
                  </a:lnTo>
                  <a:lnTo>
                    <a:pt x="1116330" y="3792141"/>
                  </a:lnTo>
                  <a:lnTo>
                    <a:pt x="1165860" y="3392091"/>
                  </a:lnTo>
                  <a:lnTo>
                    <a:pt x="1238250" y="3898821"/>
                  </a:lnTo>
                  <a:lnTo>
                    <a:pt x="1280160" y="4382691"/>
                  </a:lnTo>
                  <a:lnTo>
                    <a:pt x="1310640" y="4550331"/>
                  </a:lnTo>
                  <a:lnTo>
                    <a:pt x="1272540" y="4855131"/>
                  </a:lnTo>
                  <a:lnTo>
                    <a:pt x="1242060" y="5076111"/>
                  </a:lnTo>
                  <a:lnTo>
                    <a:pt x="1276350" y="5304711"/>
                  </a:lnTo>
                  <a:lnTo>
                    <a:pt x="1333500" y="5510451"/>
                  </a:lnTo>
                  <a:lnTo>
                    <a:pt x="1314450" y="5632371"/>
                  </a:lnTo>
                  <a:lnTo>
                    <a:pt x="1264920" y="5811441"/>
                  </a:lnTo>
                  <a:lnTo>
                    <a:pt x="1264920" y="5918121"/>
                  </a:lnTo>
                  <a:lnTo>
                    <a:pt x="1424940" y="6253401"/>
                  </a:lnTo>
                  <a:lnTo>
                    <a:pt x="1565910" y="6081951"/>
                  </a:lnTo>
                  <a:lnTo>
                    <a:pt x="1604010" y="6028611"/>
                  </a:lnTo>
                  <a:lnTo>
                    <a:pt x="1524000" y="5860971"/>
                  </a:lnTo>
                  <a:lnTo>
                    <a:pt x="1466850" y="5735241"/>
                  </a:lnTo>
                  <a:lnTo>
                    <a:pt x="1440180" y="5655231"/>
                  </a:lnTo>
                  <a:lnTo>
                    <a:pt x="1546860" y="5095161"/>
                  </a:lnTo>
                  <a:lnTo>
                    <a:pt x="1600200" y="4523661"/>
                  </a:lnTo>
                  <a:lnTo>
                    <a:pt x="1684020" y="4043601"/>
                  </a:lnTo>
                  <a:lnTo>
                    <a:pt x="1703070" y="3704511"/>
                  </a:lnTo>
                  <a:lnTo>
                    <a:pt x="1673305" y="3099436"/>
                  </a:lnTo>
                  <a:lnTo>
                    <a:pt x="1630680" y="2885361"/>
                  </a:lnTo>
                  <a:lnTo>
                    <a:pt x="1607820" y="2767251"/>
                  </a:lnTo>
                  <a:lnTo>
                    <a:pt x="1584960" y="2439591"/>
                  </a:lnTo>
                  <a:lnTo>
                    <a:pt x="1584960" y="2089071"/>
                  </a:lnTo>
                  <a:lnTo>
                    <a:pt x="1619250" y="1788081"/>
                  </a:lnTo>
                  <a:lnTo>
                    <a:pt x="1691640" y="1517571"/>
                  </a:lnTo>
                  <a:lnTo>
                    <a:pt x="1954530" y="1940481"/>
                  </a:lnTo>
                  <a:lnTo>
                    <a:pt x="2045970" y="2062401"/>
                  </a:lnTo>
                  <a:lnTo>
                    <a:pt x="1840230" y="2374821"/>
                  </a:lnTo>
                  <a:lnTo>
                    <a:pt x="1729740" y="2561511"/>
                  </a:lnTo>
                  <a:lnTo>
                    <a:pt x="1672590" y="2691051"/>
                  </a:lnTo>
                  <a:lnTo>
                    <a:pt x="1606391" y="2762727"/>
                  </a:lnTo>
                  <a:lnTo>
                    <a:pt x="1658302" y="3027046"/>
                  </a:lnTo>
                  <a:lnTo>
                    <a:pt x="1729740" y="2908221"/>
                  </a:lnTo>
                  <a:lnTo>
                    <a:pt x="1927860" y="2706291"/>
                  </a:lnTo>
                  <a:lnTo>
                    <a:pt x="2065020" y="2565321"/>
                  </a:lnTo>
                  <a:lnTo>
                    <a:pt x="2202180" y="2355771"/>
                  </a:lnTo>
                  <a:lnTo>
                    <a:pt x="2339340" y="2066211"/>
                  </a:lnTo>
                  <a:lnTo>
                    <a:pt x="2293620" y="1974771"/>
                  </a:lnTo>
                  <a:lnTo>
                    <a:pt x="2232660" y="1769031"/>
                  </a:lnTo>
                  <a:lnTo>
                    <a:pt x="2175510" y="1582341"/>
                  </a:lnTo>
                  <a:lnTo>
                    <a:pt x="2065020" y="1368981"/>
                  </a:lnTo>
                  <a:lnTo>
                    <a:pt x="1958340" y="1186101"/>
                  </a:lnTo>
                  <a:lnTo>
                    <a:pt x="1878330" y="1060371"/>
                  </a:lnTo>
                  <a:lnTo>
                    <a:pt x="1752600" y="991791"/>
                  </a:lnTo>
                  <a:lnTo>
                    <a:pt x="1645920" y="972741"/>
                  </a:lnTo>
                  <a:lnTo>
                    <a:pt x="1546860" y="938451"/>
                  </a:lnTo>
                  <a:lnTo>
                    <a:pt x="1276350" y="877491"/>
                  </a:lnTo>
                  <a:lnTo>
                    <a:pt x="1257300" y="755571"/>
                  </a:lnTo>
                  <a:lnTo>
                    <a:pt x="1325880" y="610791"/>
                  </a:lnTo>
                  <a:lnTo>
                    <a:pt x="1363980" y="553641"/>
                  </a:lnTo>
                  <a:lnTo>
                    <a:pt x="1352550" y="454581"/>
                  </a:lnTo>
                  <a:lnTo>
                    <a:pt x="1359455" y="267891"/>
                  </a:lnTo>
                  <a:cubicBezTo>
                    <a:pt x="1341119" y="213043"/>
                    <a:pt x="1327546" y="155814"/>
                    <a:pt x="1311592" y="99775"/>
                  </a:cubicBezTo>
                  <a:lnTo>
                    <a:pt x="1188720" y="54531"/>
                  </a:lnTo>
                  <a:lnTo>
                    <a:pt x="1072753" y="58817"/>
                  </a:lnTo>
                  <a:lnTo>
                    <a:pt x="1077992" y="0"/>
                  </a:lnTo>
                  <a:close/>
                </a:path>
              </a:pathLst>
            </a:custGeom>
            <a:gradFill flip="none" rotWithShape="1">
              <a:gsLst>
                <a:gs pos="45000">
                  <a:srgbClr val="FFD85B"/>
                </a:gs>
                <a:gs pos="100000">
                  <a:srgbClr val="C0000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>
              <a:extLst>
                <a:ext uri="{FF2B5EF4-FFF2-40B4-BE49-F238E27FC236}">
                  <a16:creationId xmlns:a16="http://schemas.microsoft.com/office/drawing/2014/main" id="{8D892950-D496-4ECC-AB1B-26D16ADF4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4239" y="503312"/>
              <a:ext cx="2327494" cy="6134352"/>
            </a:xfrm>
            <a:prstGeom prst="rect">
              <a:avLst/>
            </a:prstGeom>
          </p:spPr>
        </p:pic>
      </p:grpSp>
      <p:grpSp>
        <p:nvGrpSpPr>
          <p:cNvPr id="15" name="Grupa 14">
            <a:extLst>
              <a:ext uri="{FF2B5EF4-FFF2-40B4-BE49-F238E27FC236}">
                <a16:creationId xmlns:a16="http://schemas.microsoft.com/office/drawing/2014/main" id="{FCE15021-E97A-4D48-8774-92635B825212}"/>
              </a:ext>
            </a:extLst>
          </p:cNvPr>
          <p:cNvGrpSpPr/>
          <p:nvPr/>
        </p:nvGrpSpPr>
        <p:grpSpPr>
          <a:xfrm>
            <a:off x="9779445" y="1007368"/>
            <a:ext cx="2170162" cy="5957984"/>
            <a:chOff x="7616764" y="838619"/>
            <a:chExt cx="2271879" cy="6237239"/>
          </a:xfrm>
        </p:grpSpPr>
        <p:sp>
          <p:nvSpPr>
            <p:cNvPr id="16" name="Dowolny kształt: kształt 15">
              <a:extLst>
                <a:ext uri="{FF2B5EF4-FFF2-40B4-BE49-F238E27FC236}">
                  <a16:creationId xmlns:a16="http://schemas.microsoft.com/office/drawing/2014/main" id="{403984B8-3A33-4852-88C3-6C0667EBBE49}"/>
                </a:ext>
              </a:extLst>
            </p:cNvPr>
            <p:cNvSpPr/>
            <p:nvPr/>
          </p:nvSpPr>
          <p:spPr>
            <a:xfrm flipH="1">
              <a:off x="7773908" y="1680572"/>
              <a:ext cx="2071668" cy="4974939"/>
            </a:xfrm>
            <a:custGeom>
              <a:avLst/>
              <a:gdLst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3363 w 2271713"/>
                <a:gd name="connsiteY69" fmla="*/ 1343025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3363 w 2271713"/>
                <a:gd name="connsiteY69" fmla="*/ 1376362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3363 w 2271713"/>
                <a:gd name="connsiteY69" fmla="*/ 1376362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50019 w 2271713"/>
                <a:gd name="connsiteY68" fmla="*/ 1564482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92869 w 2271713"/>
                <a:gd name="connsiteY68" fmla="*/ 1585913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78743 w 2269331"/>
                <a:gd name="connsiteY0" fmla="*/ 85725 h 5453063"/>
                <a:gd name="connsiteX1" fmla="*/ 1454943 w 2269331"/>
                <a:gd name="connsiteY1" fmla="*/ 200025 h 5453063"/>
                <a:gd name="connsiteX2" fmla="*/ 1440656 w 2269331"/>
                <a:gd name="connsiteY2" fmla="*/ 266700 h 5453063"/>
                <a:gd name="connsiteX3" fmla="*/ 1507331 w 2269331"/>
                <a:gd name="connsiteY3" fmla="*/ 466725 h 5453063"/>
                <a:gd name="connsiteX4" fmla="*/ 1493043 w 2269331"/>
                <a:gd name="connsiteY4" fmla="*/ 757238 h 5453063"/>
                <a:gd name="connsiteX5" fmla="*/ 1426368 w 2269331"/>
                <a:gd name="connsiteY5" fmla="*/ 928688 h 5453063"/>
                <a:gd name="connsiteX6" fmla="*/ 1578768 w 2269331"/>
                <a:gd name="connsiteY6" fmla="*/ 919163 h 5453063"/>
                <a:gd name="connsiteX7" fmla="*/ 1945481 w 2269331"/>
                <a:gd name="connsiteY7" fmla="*/ 1176338 h 5453063"/>
                <a:gd name="connsiteX8" fmla="*/ 2269331 w 2269331"/>
                <a:gd name="connsiteY8" fmla="*/ 1504950 h 5453063"/>
                <a:gd name="connsiteX9" fmla="*/ 2269331 w 2269331"/>
                <a:gd name="connsiteY9" fmla="*/ 1552575 h 5453063"/>
                <a:gd name="connsiteX10" fmla="*/ 1959768 w 2269331"/>
                <a:gd name="connsiteY10" fmla="*/ 1871663 h 5453063"/>
                <a:gd name="connsiteX11" fmla="*/ 1807368 w 2269331"/>
                <a:gd name="connsiteY11" fmla="*/ 1995488 h 5453063"/>
                <a:gd name="connsiteX12" fmla="*/ 1721643 w 2269331"/>
                <a:gd name="connsiteY12" fmla="*/ 1947863 h 5453063"/>
                <a:gd name="connsiteX13" fmla="*/ 2035968 w 2269331"/>
                <a:gd name="connsiteY13" fmla="*/ 1528763 h 5453063"/>
                <a:gd name="connsiteX14" fmla="*/ 1693068 w 2269331"/>
                <a:gd name="connsiteY14" fmla="*/ 1252538 h 5453063"/>
                <a:gd name="connsiteX15" fmla="*/ 1650206 w 2269331"/>
                <a:gd name="connsiteY15" fmla="*/ 1428750 h 5453063"/>
                <a:gd name="connsiteX16" fmla="*/ 1593056 w 2269331"/>
                <a:gd name="connsiteY16" fmla="*/ 1566863 h 5453063"/>
                <a:gd name="connsiteX17" fmla="*/ 1626393 w 2269331"/>
                <a:gd name="connsiteY17" fmla="*/ 1800225 h 5453063"/>
                <a:gd name="connsiteX18" fmla="*/ 1745456 w 2269331"/>
                <a:gd name="connsiteY18" fmla="*/ 1990725 h 5453063"/>
                <a:gd name="connsiteX19" fmla="*/ 1821656 w 2269331"/>
                <a:gd name="connsiteY19" fmla="*/ 2105025 h 5453063"/>
                <a:gd name="connsiteX20" fmla="*/ 1988343 w 2269331"/>
                <a:gd name="connsiteY20" fmla="*/ 2428875 h 5453063"/>
                <a:gd name="connsiteX21" fmla="*/ 1988343 w 2269331"/>
                <a:gd name="connsiteY21" fmla="*/ 2795588 h 5453063"/>
                <a:gd name="connsiteX22" fmla="*/ 1854993 w 2269331"/>
                <a:gd name="connsiteY22" fmla="*/ 3167063 h 5453063"/>
                <a:gd name="connsiteX23" fmla="*/ 1788318 w 2269331"/>
                <a:gd name="connsiteY23" fmla="*/ 3624263 h 5453063"/>
                <a:gd name="connsiteX24" fmla="*/ 1493043 w 2269331"/>
                <a:gd name="connsiteY24" fmla="*/ 4500563 h 5453063"/>
                <a:gd name="connsiteX25" fmla="*/ 1402556 w 2269331"/>
                <a:gd name="connsiteY25" fmla="*/ 4824413 h 5453063"/>
                <a:gd name="connsiteX26" fmla="*/ 1583531 w 2269331"/>
                <a:gd name="connsiteY26" fmla="*/ 5129213 h 5453063"/>
                <a:gd name="connsiteX27" fmla="*/ 1726406 w 2269331"/>
                <a:gd name="connsiteY27" fmla="*/ 5219700 h 5453063"/>
                <a:gd name="connsiteX28" fmla="*/ 1731168 w 2269331"/>
                <a:gd name="connsiteY28" fmla="*/ 5243513 h 5453063"/>
                <a:gd name="connsiteX29" fmla="*/ 1640681 w 2269331"/>
                <a:gd name="connsiteY29" fmla="*/ 5262563 h 5453063"/>
                <a:gd name="connsiteX30" fmla="*/ 1402556 w 2269331"/>
                <a:gd name="connsiteY30" fmla="*/ 5143500 h 5453063"/>
                <a:gd name="connsiteX31" fmla="*/ 1331118 w 2269331"/>
                <a:gd name="connsiteY31" fmla="*/ 5167313 h 5453063"/>
                <a:gd name="connsiteX32" fmla="*/ 1240631 w 2269331"/>
                <a:gd name="connsiteY32" fmla="*/ 5110163 h 5453063"/>
                <a:gd name="connsiteX33" fmla="*/ 1235868 w 2269331"/>
                <a:gd name="connsiteY33" fmla="*/ 5224463 h 5453063"/>
                <a:gd name="connsiteX34" fmla="*/ 1097756 w 2269331"/>
                <a:gd name="connsiteY34" fmla="*/ 5453063 h 5453063"/>
                <a:gd name="connsiteX35" fmla="*/ 1035843 w 2269331"/>
                <a:gd name="connsiteY35" fmla="*/ 5453063 h 5453063"/>
                <a:gd name="connsiteX36" fmla="*/ 1021556 w 2269331"/>
                <a:gd name="connsiteY36" fmla="*/ 5148263 h 5453063"/>
                <a:gd name="connsiteX37" fmla="*/ 1183481 w 2269331"/>
                <a:gd name="connsiteY37" fmla="*/ 4848225 h 5453063"/>
                <a:gd name="connsiteX38" fmla="*/ 1269206 w 2269331"/>
                <a:gd name="connsiteY38" fmla="*/ 4095750 h 5453063"/>
                <a:gd name="connsiteX39" fmla="*/ 1416843 w 2269331"/>
                <a:gd name="connsiteY39" fmla="*/ 3509963 h 5453063"/>
                <a:gd name="connsiteX40" fmla="*/ 1259681 w 2269331"/>
                <a:gd name="connsiteY40" fmla="*/ 3328988 h 5453063"/>
                <a:gd name="connsiteX41" fmla="*/ 1145381 w 2269331"/>
                <a:gd name="connsiteY41" fmla="*/ 2981325 h 5453063"/>
                <a:gd name="connsiteX42" fmla="*/ 1064418 w 2269331"/>
                <a:gd name="connsiteY42" fmla="*/ 2671763 h 5453063"/>
                <a:gd name="connsiteX43" fmla="*/ 1126331 w 2269331"/>
                <a:gd name="connsiteY43" fmla="*/ 2085975 h 5453063"/>
                <a:gd name="connsiteX44" fmla="*/ 954881 w 2269331"/>
                <a:gd name="connsiteY44" fmla="*/ 1604963 h 5453063"/>
                <a:gd name="connsiteX45" fmla="*/ 850106 w 2269331"/>
                <a:gd name="connsiteY45" fmla="*/ 1490663 h 5453063"/>
                <a:gd name="connsiteX46" fmla="*/ 783431 w 2269331"/>
                <a:gd name="connsiteY46" fmla="*/ 2143125 h 5453063"/>
                <a:gd name="connsiteX47" fmla="*/ 959643 w 2269331"/>
                <a:gd name="connsiteY47" fmla="*/ 2586038 h 5453063"/>
                <a:gd name="connsiteX48" fmla="*/ 1002506 w 2269331"/>
                <a:gd name="connsiteY48" fmla="*/ 2790825 h 5453063"/>
                <a:gd name="connsiteX49" fmla="*/ 1064418 w 2269331"/>
                <a:gd name="connsiteY49" fmla="*/ 2843213 h 5453063"/>
                <a:gd name="connsiteX50" fmla="*/ 1064418 w 2269331"/>
                <a:gd name="connsiteY50" fmla="*/ 3071813 h 5453063"/>
                <a:gd name="connsiteX51" fmla="*/ 1021556 w 2269331"/>
                <a:gd name="connsiteY51" fmla="*/ 3167063 h 5453063"/>
                <a:gd name="connsiteX52" fmla="*/ 826293 w 2269331"/>
                <a:gd name="connsiteY52" fmla="*/ 3171825 h 5453063"/>
                <a:gd name="connsiteX53" fmla="*/ 764381 w 2269331"/>
                <a:gd name="connsiteY53" fmla="*/ 3062288 h 5453063"/>
                <a:gd name="connsiteX54" fmla="*/ 826293 w 2269331"/>
                <a:gd name="connsiteY54" fmla="*/ 2947988 h 5453063"/>
                <a:gd name="connsiteX55" fmla="*/ 902493 w 2269331"/>
                <a:gd name="connsiteY55" fmla="*/ 2957513 h 5453063"/>
                <a:gd name="connsiteX56" fmla="*/ 912018 w 2269331"/>
                <a:gd name="connsiteY56" fmla="*/ 2909888 h 5453063"/>
                <a:gd name="connsiteX57" fmla="*/ 735806 w 2269331"/>
                <a:gd name="connsiteY57" fmla="*/ 2481263 h 5453063"/>
                <a:gd name="connsiteX58" fmla="*/ 616743 w 2269331"/>
                <a:gd name="connsiteY58" fmla="*/ 2209800 h 5453063"/>
                <a:gd name="connsiteX59" fmla="*/ 616743 w 2269331"/>
                <a:gd name="connsiteY59" fmla="*/ 1395413 h 5453063"/>
                <a:gd name="connsiteX60" fmla="*/ 521493 w 2269331"/>
                <a:gd name="connsiteY60" fmla="*/ 1600200 h 5453063"/>
                <a:gd name="connsiteX61" fmla="*/ 354806 w 2269331"/>
                <a:gd name="connsiteY61" fmla="*/ 1747838 h 5453063"/>
                <a:gd name="connsiteX62" fmla="*/ 159543 w 2269331"/>
                <a:gd name="connsiteY62" fmla="*/ 1938338 h 5453063"/>
                <a:gd name="connsiteX63" fmla="*/ 150018 w 2269331"/>
                <a:gd name="connsiteY63" fmla="*/ 1981200 h 5453063"/>
                <a:gd name="connsiteX64" fmla="*/ 130968 w 2269331"/>
                <a:gd name="connsiteY64" fmla="*/ 2176463 h 5453063"/>
                <a:gd name="connsiteX65" fmla="*/ 140493 w 2269331"/>
                <a:gd name="connsiteY65" fmla="*/ 2271713 h 5453063"/>
                <a:gd name="connsiteX66" fmla="*/ 21431 w 2269331"/>
                <a:gd name="connsiteY66" fmla="*/ 2128838 h 5453063"/>
                <a:gd name="connsiteX67" fmla="*/ 0 w 2269331"/>
                <a:gd name="connsiteY67" fmla="*/ 1845469 h 5453063"/>
                <a:gd name="connsiteX68" fmla="*/ 90487 w 2269331"/>
                <a:gd name="connsiteY68" fmla="*/ 1585913 h 5453063"/>
                <a:gd name="connsiteX69" fmla="*/ 228600 w 2269331"/>
                <a:gd name="connsiteY69" fmla="*/ 1345406 h 5453063"/>
                <a:gd name="connsiteX70" fmla="*/ 564356 w 2269331"/>
                <a:gd name="connsiteY70" fmla="*/ 1152525 h 5453063"/>
                <a:gd name="connsiteX71" fmla="*/ 583406 w 2269331"/>
                <a:gd name="connsiteY71" fmla="*/ 990600 h 5453063"/>
                <a:gd name="connsiteX72" fmla="*/ 583406 w 2269331"/>
                <a:gd name="connsiteY72" fmla="*/ 742950 h 5453063"/>
                <a:gd name="connsiteX73" fmla="*/ 673893 w 2269331"/>
                <a:gd name="connsiteY73" fmla="*/ 404813 h 5453063"/>
                <a:gd name="connsiteX74" fmla="*/ 864393 w 2269331"/>
                <a:gd name="connsiteY74" fmla="*/ 119063 h 5453063"/>
                <a:gd name="connsiteX75" fmla="*/ 1121568 w 2269331"/>
                <a:gd name="connsiteY75" fmla="*/ 0 h 5453063"/>
                <a:gd name="connsiteX76" fmla="*/ 1378743 w 2269331"/>
                <a:gd name="connsiteY76" fmla="*/ 85725 h 5453063"/>
                <a:gd name="connsiteX0" fmla="*/ 1378743 w 2269331"/>
                <a:gd name="connsiteY0" fmla="*/ 85725 h 5453063"/>
                <a:gd name="connsiteX1" fmla="*/ 1454943 w 2269331"/>
                <a:gd name="connsiteY1" fmla="*/ 200025 h 5453063"/>
                <a:gd name="connsiteX2" fmla="*/ 1440656 w 2269331"/>
                <a:gd name="connsiteY2" fmla="*/ 266700 h 5453063"/>
                <a:gd name="connsiteX3" fmla="*/ 1507331 w 2269331"/>
                <a:gd name="connsiteY3" fmla="*/ 466725 h 5453063"/>
                <a:gd name="connsiteX4" fmla="*/ 1493043 w 2269331"/>
                <a:gd name="connsiteY4" fmla="*/ 757238 h 5453063"/>
                <a:gd name="connsiteX5" fmla="*/ 1426368 w 2269331"/>
                <a:gd name="connsiteY5" fmla="*/ 928688 h 5453063"/>
                <a:gd name="connsiteX6" fmla="*/ 1578768 w 2269331"/>
                <a:gd name="connsiteY6" fmla="*/ 919163 h 5453063"/>
                <a:gd name="connsiteX7" fmla="*/ 1945481 w 2269331"/>
                <a:gd name="connsiteY7" fmla="*/ 1176338 h 5453063"/>
                <a:gd name="connsiteX8" fmla="*/ 2269331 w 2269331"/>
                <a:gd name="connsiteY8" fmla="*/ 1504950 h 5453063"/>
                <a:gd name="connsiteX9" fmla="*/ 2269331 w 2269331"/>
                <a:gd name="connsiteY9" fmla="*/ 1552575 h 5453063"/>
                <a:gd name="connsiteX10" fmla="*/ 1959768 w 2269331"/>
                <a:gd name="connsiteY10" fmla="*/ 1871663 h 5453063"/>
                <a:gd name="connsiteX11" fmla="*/ 1807368 w 2269331"/>
                <a:gd name="connsiteY11" fmla="*/ 1995488 h 5453063"/>
                <a:gd name="connsiteX12" fmla="*/ 1721643 w 2269331"/>
                <a:gd name="connsiteY12" fmla="*/ 1947863 h 5453063"/>
                <a:gd name="connsiteX13" fmla="*/ 2035968 w 2269331"/>
                <a:gd name="connsiteY13" fmla="*/ 1528763 h 5453063"/>
                <a:gd name="connsiteX14" fmla="*/ 1693068 w 2269331"/>
                <a:gd name="connsiteY14" fmla="*/ 1252538 h 5453063"/>
                <a:gd name="connsiteX15" fmla="*/ 1650206 w 2269331"/>
                <a:gd name="connsiteY15" fmla="*/ 1428750 h 5453063"/>
                <a:gd name="connsiteX16" fmla="*/ 1593056 w 2269331"/>
                <a:gd name="connsiteY16" fmla="*/ 1566863 h 5453063"/>
                <a:gd name="connsiteX17" fmla="*/ 1626393 w 2269331"/>
                <a:gd name="connsiteY17" fmla="*/ 1800225 h 5453063"/>
                <a:gd name="connsiteX18" fmla="*/ 1745456 w 2269331"/>
                <a:gd name="connsiteY18" fmla="*/ 1990725 h 5453063"/>
                <a:gd name="connsiteX19" fmla="*/ 1821656 w 2269331"/>
                <a:gd name="connsiteY19" fmla="*/ 2105025 h 5453063"/>
                <a:gd name="connsiteX20" fmla="*/ 1988343 w 2269331"/>
                <a:gd name="connsiteY20" fmla="*/ 2428875 h 5453063"/>
                <a:gd name="connsiteX21" fmla="*/ 1988343 w 2269331"/>
                <a:gd name="connsiteY21" fmla="*/ 2795588 h 5453063"/>
                <a:gd name="connsiteX22" fmla="*/ 1854993 w 2269331"/>
                <a:gd name="connsiteY22" fmla="*/ 3167063 h 5453063"/>
                <a:gd name="connsiteX23" fmla="*/ 1788318 w 2269331"/>
                <a:gd name="connsiteY23" fmla="*/ 3624263 h 5453063"/>
                <a:gd name="connsiteX24" fmla="*/ 1493043 w 2269331"/>
                <a:gd name="connsiteY24" fmla="*/ 4500563 h 5453063"/>
                <a:gd name="connsiteX25" fmla="*/ 1402556 w 2269331"/>
                <a:gd name="connsiteY25" fmla="*/ 4824413 h 5453063"/>
                <a:gd name="connsiteX26" fmla="*/ 1583531 w 2269331"/>
                <a:gd name="connsiteY26" fmla="*/ 5129213 h 5453063"/>
                <a:gd name="connsiteX27" fmla="*/ 1726406 w 2269331"/>
                <a:gd name="connsiteY27" fmla="*/ 5219700 h 5453063"/>
                <a:gd name="connsiteX28" fmla="*/ 1731168 w 2269331"/>
                <a:gd name="connsiteY28" fmla="*/ 5243513 h 5453063"/>
                <a:gd name="connsiteX29" fmla="*/ 1640681 w 2269331"/>
                <a:gd name="connsiteY29" fmla="*/ 5262563 h 5453063"/>
                <a:gd name="connsiteX30" fmla="*/ 1402556 w 2269331"/>
                <a:gd name="connsiteY30" fmla="*/ 5143500 h 5453063"/>
                <a:gd name="connsiteX31" fmla="*/ 1331118 w 2269331"/>
                <a:gd name="connsiteY31" fmla="*/ 5167313 h 5453063"/>
                <a:gd name="connsiteX32" fmla="*/ 1240631 w 2269331"/>
                <a:gd name="connsiteY32" fmla="*/ 5110163 h 5453063"/>
                <a:gd name="connsiteX33" fmla="*/ 1235868 w 2269331"/>
                <a:gd name="connsiteY33" fmla="*/ 5224463 h 5453063"/>
                <a:gd name="connsiteX34" fmla="*/ 1097756 w 2269331"/>
                <a:gd name="connsiteY34" fmla="*/ 5453063 h 5453063"/>
                <a:gd name="connsiteX35" fmla="*/ 1035843 w 2269331"/>
                <a:gd name="connsiteY35" fmla="*/ 5453063 h 5453063"/>
                <a:gd name="connsiteX36" fmla="*/ 1021556 w 2269331"/>
                <a:gd name="connsiteY36" fmla="*/ 5148263 h 5453063"/>
                <a:gd name="connsiteX37" fmla="*/ 1183481 w 2269331"/>
                <a:gd name="connsiteY37" fmla="*/ 4848225 h 5453063"/>
                <a:gd name="connsiteX38" fmla="*/ 1269206 w 2269331"/>
                <a:gd name="connsiteY38" fmla="*/ 4095750 h 5453063"/>
                <a:gd name="connsiteX39" fmla="*/ 1416843 w 2269331"/>
                <a:gd name="connsiteY39" fmla="*/ 3509963 h 5453063"/>
                <a:gd name="connsiteX40" fmla="*/ 1259681 w 2269331"/>
                <a:gd name="connsiteY40" fmla="*/ 3328988 h 5453063"/>
                <a:gd name="connsiteX41" fmla="*/ 1145381 w 2269331"/>
                <a:gd name="connsiteY41" fmla="*/ 2981325 h 5453063"/>
                <a:gd name="connsiteX42" fmla="*/ 1064418 w 2269331"/>
                <a:gd name="connsiteY42" fmla="*/ 2671763 h 5453063"/>
                <a:gd name="connsiteX43" fmla="*/ 1126331 w 2269331"/>
                <a:gd name="connsiteY43" fmla="*/ 2085975 h 5453063"/>
                <a:gd name="connsiteX44" fmla="*/ 954881 w 2269331"/>
                <a:gd name="connsiteY44" fmla="*/ 1604963 h 5453063"/>
                <a:gd name="connsiteX45" fmla="*/ 850106 w 2269331"/>
                <a:gd name="connsiteY45" fmla="*/ 1490663 h 5453063"/>
                <a:gd name="connsiteX46" fmla="*/ 783431 w 2269331"/>
                <a:gd name="connsiteY46" fmla="*/ 2143125 h 5453063"/>
                <a:gd name="connsiteX47" fmla="*/ 959643 w 2269331"/>
                <a:gd name="connsiteY47" fmla="*/ 2586038 h 5453063"/>
                <a:gd name="connsiteX48" fmla="*/ 1002506 w 2269331"/>
                <a:gd name="connsiteY48" fmla="*/ 2790825 h 5453063"/>
                <a:gd name="connsiteX49" fmla="*/ 1064418 w 2269331"/>
                <a:gd name="connsiteY49" fmla="*/ 2843213 h 5453063"/>
                <a:gd name="connsiteX50" fmla="*/ 1064418 w 2269331"/>
                <a:gd name="connsiteY50" fmla="*/ 3071813 h 5453063"/>
                <a:gd name="connsiteX51" fmla="*/ 1021556 w 2269331"/>
                <a:gd name="connsiteY51" fmla="*/ 3167063 h 5453063"/>
                <a:gd name="connsiteX52" fmla="*/ 826293 w 2269331"/>
                <a:gd name="connsiteY52" fmla="*/ 3171825 h 5453063"/>
                <a:gd name="connsiteX53" fmla="*/ 764381 w 2269331"/>
                <a:gd name="connsiteY53" fmla="*/ 3062288 h 5453063"/>
                <a:gd name="connsiteX54" fmla="*/ 826293 w 2269331"/>
                <a:gd name="connsiteY54" fmla="*/ 2947988 h 5453063"/>
                <a:gd name="connsiteX55" fmla="*/ 902493 w 2269331"/>
                <a:gd name="connsiteY55" fmla="*/ 2957513 h 5453063"/>
                <a:gd name="connsiteX56" fmla="*/ 912018 w 2269331"/>
                <a:gd name="connsiteY56" fmla="*/ 2909888 h 5453063"/>
                <a:gd name="connsiteX57" fmla="*/ 735806 w 2269331"/>
                <a:gd name="connsiteY57" fmla="*/ 2481263 h 5453063"/>
                <a:gd name="connsiteX58" fmla="*/ 616743 w 2269331"/>
                <a:gd name="connsiteY58" fmla="*/ 2209800 h 5453063"/>
                <a:gd name="connsiteX59" fmla="*/ 616743 w 2269331"/>
                <a:gd name="connsiteY59" fmla="*/ 1395413 h 5453063"/>
                <a:gd name="connsiteX60" fmla="*/ 521493 w 2269331"/>
                <a:gd name="connsiteY60" fmla="*/ 1600200 h 5453063"/>
                <a:gd name="connsiteX61" fmla="*/ 354806 w 2269331"/>
                <a:gd name="connsiteY61" fmla="*/ 1747838 h 5453063"/>
                <a:gd name="connsiteX62" fmla="*/ 159543 w 2269331"/>
                <a:gd name="connsiteY62" fmla="*/ 1938338 h 5453063"/>
                <a:gd name="connsiteX63" fmla="*/ 150018 w 2269331"/>
                <a:gd name="connsiteY63" fmla="*/ 1981200 h 5453063"/>
                <a:gd name="connsiteX64" fmla="*/ 130968 w 2269331"/>
                <a:gd name="connsiteY64" fmla="*/ 2176463 h 5453063"/>
                <a:gd name="connsiteX65" fmla="*/ 140493 w 2269331"/>
                <a:gd name="connsiteY65" fmla="*/ 2271713 h 5453063"/>
                <a:gd name="connsiteX66" fmla="*/ 21431 w 2269331"/>
                <a:gd name="connsiteY66" fmla="*/ 2128838 h 5453063"/>
                <a:gd name="connsiteX67" fmla="*/ 0 w 2269331"/>
                <a:gd name="connsiteY67" fmla="*/ 1845469 h 5453063"/>
                <a:gd name="connsiteX68" fmla="*/ 90487 w 2269331"/>
                <a:gd name="connsiteY68" fmla="*/ 1585913 h 5453063"/>
                <a:gd name="connsiteX69" fmla="*/ 228600 w 2269331"/>
                <a:gd name="connsiteY69" fmla="*/ 1345406 h 5453063"/>
                <a:gd name="connsiteX70" fmla="*/ 564356 w 2269331"/>
                <a:gd name="connsiteY70" fmla="*/ 1152525 h 5453063"/>
                <a:gd name="connsiteX71" fmla="*/ 583406 w 2269331"/>
                <a:gd name="connsiteY71" fmla="*/ 990600 h 5453063"/>
                <a:gd name="connsiteX72" fmla="*/ 583406 w 2269331"/>
                <a:gd name="connsiteY72" fmla="*/ 742950 h 5453063"/>
                <a:gd name="connsiteX73" fmla="*/ 673893 w 2269331"/>
                <a:gd name="connsiteY73" fmla="*/ 404813 h 5453063"/>
                <a:gd name="connsiteX74" fmla="*/ 864393 w 2269331"/>
                <a:gd name="connsiteY74" fmla="*/ 119063 h 5453063"/>
                <a:gd name="connsiteX75" fmla="*/ 1121568 w 2269331"/>
                <a:gd name="connsiteY75" fmla="*/ 0 h 5453063"/>
                <a:gd name="connsiteX76" fmla="*/ 1378743 w 2269331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56243 w 2270768"/>
                <a:gd name="connsiteY61" fmla="*/ 1747838 h 5453063"/>
                <a:gd name="connsiteX62" fmla="*/ 160980 w 2270768"/>
                <a:gd name="connsiteY62" fmla="*/ 1938338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56243 w 2270768"/>
                <a:gd name="connsiteY61" fmla="*/ 174783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56243 w 2270768"/>
                <a:gd name="connsiteY61" fmla="*/ 174783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30086 w 2270768"/>
                <a:gd name="connsiteY58" fmla="*/ 2187178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39611 w 2270768"/>
                <a:gd name="connsiteY58" fmla="*/ 217646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301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88419 h 5453063"/>
                <a:gd name="connsiteX48" fmla="*/ 1003943 w 2270768"/>
                <a:gd name="connsiteY48" fmla="*/ 2790825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1003943 w 2270768"/>
                <a:gd name="connsiteY48" fmla="*/ 2790825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47972 w 2270768"/>
                <a:gd name="connsiteY45" fmla="*/ 1459707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84880 w 2270768"/>
                <a:gd name="connsiteY74" fmla="*/ 132160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56367 w 2270768"/>
                <a:gd name="connsiteY0" fmla="*/ 6667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37331 w 2270768"/>
                <a:gd name="connsiteY2" fmla="*/ 28455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1871 w 2270768"/>
                <a:gd name="connsiteY16" fmla="*/ 1570434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89730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89730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02827 w 2270768"/>
                <a:gd name="connsiteY17" fmla="*/ 181927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5949 w 2270768"/>
                <a:gd name="connsiteY18" fmla="*/ 1999060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5949 w 2270768"/>
                <a:gd name="connsiteY18" fmla="*/ 1999060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5949 w 2270768"/>
                <a:gd name="connsiteY18" fmla="*/ 1999060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07614 w 2270768"/>
                <a:gd name="connsiteY18" fmla="*/ 1995488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94517 w 2270768"/>
                <a:gd name="connsiteY18" fmla="*/ 2035969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94517 w 2270768"/>
                <a:gd name="connsiteY18" fmla="*/ 2035969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69540 w 2270768"/>
                <a:gd name="connsiteY21" fmla="*/ 2764632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69540 w 2270768"/>
                <a:gd name="connsiteY21" fmla="*/ 2764632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4277 w 2270768"/>
                <a:gd name="connsiteY23" fmla="*/ 3626644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32543 w 2270768"/>
                <a:gd name="connsiteY32" fmla="*/ 5120879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32543 w 2270768"/>
                <a:gd name="connsiteY32" fmla="*/ 5120879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32543 w 2270768"/>
                <a:gd name="connsiteY32" fmla="*/ 5120879 h 5453063"/>
                <a:gd name="connsiteX33" fmla="*/ 1221827 w 2270768"/>
                <a:gd name="connsiteY33" fmla="*/ 5212557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1827 w 2270768"/>
                <a:gd name="connsiteY33" fmla="*/ 5212557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58736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58736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58736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2270768" h="5453063">
                  <a:moveTo>
                    <a:pt x="1356367" y="66675"/>
                  </a:moveTo>
                  <a:lnTo>
                    <a:pt x="1449236" y="196453"/>
                  </a:lnTo>
                  <a:lnTo>
                    <a:pt x="1427806" y="304799"/>
                  </a:lnTo>
                  <a:lnTo>
                    <a:pt x="1508768" y="466725"/>
                  </a:lnTo>
                  <a:cubicBezTo>
                    <a:pt x="1539724" y="652861"/>
                    <a:pt x="1499243" y="660400"/>
                    <a:pt x="1494480" y="757238"/>
                  </a:cubicBezTo>
                  <a:lnTo>
                    <a:pt x="1427805" y="928688"/>
                  </a:lnTo>
                  <a:lnTo>
                    <a:pt x="1589730" y="917973"/>
                  </a:lnTo>
                  <a:cubicBezTo>
                    <a:pt x="1736178" y="1002904"/>
                    <a:pt x="1819521" y="1097360"/>
                    <a:pt x="1938584" y="1183482"/>
                  </a:cubicBezTo>
                  <a:lnTo>
                    <a:pt x="2252909" y="1508522"/>
                  </a:lnTo>
                  <a:lnTo>
                    <a:pt x="2270768" y="1552575"/>
                  </a:lnTo>
                  <a:lnTo>
                    <a:pt x="1961205" y="1871663"/>
                  </a:lnTo>
                  <a:lnTo>
                    <a:pt x="1820711" y="1999061"/>
                  </a:lnTo>
                  <a:lnTo>
                    <a:pt x="1723080" y="1947863"/>
                  </a:lnTo>
                  <a:lnTo>
                    <a:pt x="2030261" y="1552576"/>
                  </a:lnTo>
                  <a:cubicBezTo>
                    <a:pt x="1905245" y="1456532"/>
                    <a:pt x="1813568" y="1347391"/>
                    <a:pt x="1655214" y="1264444"/>
                  </a:cubicBezTo>
                  <a:cubicBezTo>
                    <a:pt x="1654024" y="1319213"/>
                    <a:pt x="1652833" y="1373981"/>
                    <a:pt x="1651643" y="1428750"/>
                  </a:cubicBezTo>
                  <a:cubicBezTo>
                    <a:pt x="1631005" y="1476375"/>
                    <a:pt x="1611558" y="1533525"/>
                    <a:pt x="1573061" y="1571625"/>
                  </a:cubicBezTo>
                  <a:cubicBezTo>
                    <a:pt x="1588142" y="1648222"/>
                    <a:pt x="1586556" y="1739105"/>
                    <a:pt x="1618305" y="1801415"/>
                  </a:cubicBezTo>
                  <a:cubicBezTo>
                    <a:pt x="1655215" y="1909761"/>
                    <a:pt x="1729032" y="1952625"/>
                    <a:pt x="1817139" y="1997869"/>
                  </a:cubicBezTo>
                  <a:lnTo>
                    <a:pt x="1823093" y="2105025"/>
                  </a:lnTo>
                  <a:cubicBezTo>
                    <a:pt x="1876671" y="2209006"/>
                    <a:pt x="1931440" y="2271316"/>
                    <a:pt x="1983827" y="2416969"/>
                  </a:cubicBezTo>
                  <a:cubicBezTo>
                    <a:pt x="2015577" y="2596754"/>
                    <a:pt x="2008038" y="2647951"/>
                    <a:pt x="1976684" y="2782492"/>
                  </a:cubicBezTo>
                  <a:lnTo>
                    <a:pt x="1856430" y="3167063"/>
                  </a:lnTo>
                  <a:cubicBezTo>
                    <a:pt x="1829443" y="3335735"/>
                    <a:pt x="1783405" y="3407965"/>
                    <a:pt x="1775468" y="3673078"/>
                  </a:cubicBezTo>
                  <a:lnTo>
                    <a:pt x="1477811" y="4510088"/>
                  </a:lnTo>
                  <a:lnTo>
                    <a:pt x="1389705" y="4826794"/>
                  </a:lnTo>
                  <a:cubicBezTo>
                    <a:pt x="1454793" y="4939506"/>
                    <a:pt x="1519880" y="5028407"/>
                    <a:pt x="1584968" y="5129213"/>
                  </a:cubicBezTo>
                  <a:lnTo>
                    <a:pt x="1727843" y="5219700"/>
                  </a:lnTo>
                  <a:lnTo>
                    <a:pt x="1733795" y="5263753"/>
                  </a:lnTo>
                  <a:lnTo>
                    <a:pt x="1642118" y="5262563"/>
                  </a:lnTo>
                  <a:lnTo>
                    <a:pt x="1395658" y="5138737"/>
                  </a:lnTo>
                  <a:lnTo>
                    <a:pt x="1332555" y="5167313"/>
                  </a:lnTo>
                  <a:cubicBezTo>
                    <a:pt x="1261118" y="5166123"/>
                    <a:pt x="1246830" y="5098257"/>
                    <a:pt x="1213493" y="5082779"/>
                  </a:cubicBezTo>
                  <a:lnTo>
                    <a:pt x="1224208" y="5239942"/>
                  </a:lnTo>
                  <a:lnTo>
                    <a:pt x="1099193" y="5453063"/>
                  </a:lnTo>
                  <a:cubicBezTo>
                    <a:pt x="1073793" y="5437585"/>
                    <a:pt x="1065061" y="5461398"/>
                    <a:pt x="1022993" y="5406629"/>
                  </a:cubicBezTo>
                  <a:lnTo>
                    <a:pt x="1022993" y="5148263"/>
                  </a:lnTo>
                  <a:lnTo>
                    <a:pt x="1184918" y="4848225"/>
                  </a:lnTo>
                  <a:cubicBezTo>
                    <a:pt x="1209524" y="4597400"/>
                    <a:pt x="1207936" y="4473972"/>
                    <a:pt x="1258736" y="4095750"/>
                  </a:cubicBezTo>
                  <a:cubicBezTo>
                    <a:pt x="1312712" y="3857228"/>
                    <a:pt x="1369068" y="3716338"/>
                    <a:pt x="1424234" y="3526632"/>
                  </a:cubicBezTo>
                  <a:lnTo>
                    <a:pt x="1261118" y="3328988"/>
                  </a:lnTo>
                  <a:lnTo>
                    <a:pt x="1146818" y="2981325"/>
                  </a:lnTo>
                  <a:lnTo>
                    <a:pt x="1089668" y="2671763"/>
                  </a:lnTo>
                  <a:cubicBezTo>
                    <a:pt x="1089271" y="2424112"/>
                    <a:pt x="1115068" y="2281238"/>
                    <a:pt x="1127768" y="2085975"/>
                  </a:cubicBezTo>
                  <a:lnTo>
                    <a:pt x="946793" y="1640681"/>
                  </a:lnTo>
                  <a:lnTo>
                    <a:pt x="859878" y="1462088"/>
                  </a:lnTo>
                  <a:lnTo>
                    <a:pt x="784868" y="2143125"/>
                  </a:lnTo>
                  <a:lnTo>
                    <a:pt x="940839" y="2565797"/>
                  </a:lnTo>
                  <a:lnTo>
                    <a:pt x="981321" y="2778919"/>
                  </a:lnTo>
                  <a:lnTo>
                    <a:pt x="1068236" y="2896791"/>
                  </a:lnTo>
                  <a:cubicBezTo>
                    <a:pt x="1069427" y="2960688"/>
                    <a:pt x="1068236" y="2971007"/>
                    <a:pt x="1069427" y="3034904"/>
                  </a:cubicBezTo>
                  <a:lnTo>
                    <a:pt x="1039662" y="3155156"/>
                  </a:lnTo>
                  <a:lnTo>
                    <a:pt x="808680" y="3183731"/>
                  </a:lnTo>
                  <a:lnTo>
                    <a:pt x="749149" y="3074195"/>
                  </a:lnTo>
                  <a:lnTo>
                    <a:pt x="827730" y="2947988"/>
                  </a:lnTo>
                  <a:lnTo>
                    <a:pt x="903930" y="2957513"/>
                  </a:lnTo>
                  <a:lnTo>
                    <a:pt x="913455" y="2909888"/>
                  </a:lnTo>
                  <a:cubicBezTo>
                    <a:pt x="867815" y="2811860"/>
                    <a:pt x="813840" y="2732882"/>
                    <a:pt x="776534" y="2615804"/>
                  </a:cubicBezTo>
                  <a:cubicBezTo>
                    <a:pt x="734861" y="2455467"/>
                    <a:pt x="676521" y="2335609"/>
                    <a:pt x="626514" y="2195512"/>
                  </a:cubicBezTo>
                  <a:cubicBezTo>
                    <a:pt x="613020" y="1921668"/>
                    <a:pt x="620958" y="1662113"/>
                    <a:pt x="618180" y="1395413"/>
                  </a:cubicBezTo>
                  <a:lnTo>
                    <a:pt x="543171" y="1590675"/>
                  </a:lnTo>
                  <a:cubicBezTo>
                    <a:pt x="501499" y="1627584"/>
                    <a:pt x="490784" y="1651398"/>
                    <a:pt x="397915" y="1710928"/>
                  </a:cubicBezTo>
                  <a:cubicBezTo>
                    <a:pt x="338780" y="1754187"/>
                    <a:pt x="259405" y="1798639"/>
                    <a:pt x="178839" y="1877616"/>
                  </a:cubicBezTo>
                  <a:cubicBezTo>
                    <a:pt x="169711" y="1912144"/>
                    <a:pt x="159194" y="1931392"/>
                    <a:pt x="151455" y="1981200"/>
                  </a:cubicBezTo>
                  <a:cubicBezTo>
                    <a:pt x="143716" y="2031008"/>
                    <a:pt x="138755" y="2111375"/>
                    <a:pt x="132405" y="2176463"/>
                  </a:cubicBezTo>
                  <a:lnTo>
                    <a:pt x="141930" y="2260998"/>
                  </a:lnTo>
                  <a:cubicBezTo>
                    <a:pt x="73668" y="2228851"/>
                    <a:pt x="62555" y="2172891"/>
                    <a:pt x="22868" y="2128838"/>
                  </a:cubicBezTo>
                  <a:cubicBezTo>
                    <a:pt x="15724" y="2034382"/>
                    <a:pt x="-5707" y="1975644"/>
                    <a:pt x="1437" y="1845469"/>
                  </a:cubicBezTo>
                  <a:cubicBezTo>
                    <a:pt x="41918" y="1710531"/>
                    <a:pt x="160980" y="1568451"/>
                    <a:pt x="91924" y="1585913"/>
                  </a:cubicBezTo>
                  <a:cubicBezTo>
                    <a:pt x="90336" y="1477962"/>
                    <a:pt x="181618" y="1422400"/>
                    <a:pt x="230037" y="1345406"/>
                  </a:cubicBezTo>
                  <a:cubicBezTo>
                    <a:pt x="460224" y="1237457"/>
                    <a:pt x="454668" y="1227137"/>
                    <a:pt x="565793" y="1152525"/>
                  </a:cubicBezTo>
                  <a:lnTo>
                    <a:pt x="584843" y="990600"/>
                  </a:lnTo>
                  <a:lnTo>
                    <a:pt x="565793" y="758428"/>
                  </a:lnTo>
                  <a:cubicBezTo>
                    <a:pt x="654692" y="596503"/>
                    <a:pt x="657868" y="517923"/>
                    <a:pt x="694380" y="400051"/>
                  </a:cubicBezTo>
                  <a:cubicBezTo>
                    <a:pt x="754308" y="311151"/>
                    <a:pt x="783280" y="216298"/>
                    <a:pt x="874164" y="133351"/>
                  </a:cubicBezTo>
                  <a:cubicBezTo>
                    <a:pt x="970208" y="41276"/>
                    <a:pt x="1026961" y="28971"/>
                    <a:pt x="1123005" y="0"/>
                  </a:cubicBezTo>
                  <a:cubicBezTo>
                    <a:pt x="1231352" y="25003"/>
                    <a:pt x="1270642" y="38100"/>
                    <a:pt x="1356367" y="66675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rgbClr val="FFD85B"/>
                </a:gs>
                <a:gs pos="100000">
                  <a:srgbClr val="C0000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7" name="Obraz 16">
              <a:extLst>
                <a:ext uri="{FF2B5EF4-FFF2-40B4-BE49-F238E27FC236}">
                  <a16:creationId xmlns:a16="http://schemas.microsoft.com/office/drawing/2014/main" id="{6627944B-8E08-4290-A63A-DEDC33E30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16764" y="838619"/>
              <a:ext cx="2271879" cy="6237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9390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90ED8D86-8EA3-476A-9C36-11E51559B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38616D8-309D-44F8-869A-17BF40B11BFA}" type="slidenum">
              <a:rPr lang="pl-PL" sz="1701" kern="0" smtClean="0">
                <a:solidFill>
                  <a:schemeClr val="bg1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pl-PL" sz="1701" kern="0">
              <a:solidFill>
                <a:schemeClr val="bg1"/>
              </a:solidFill>
            </a:endParaRPr>
          </a:p>
        </p:txBody>
      </p:sp>
      <p:sp>
        <p:nvSpPr>
          <p:cNvPr id="3" name="Serce 2">
            <a:extLst>
              <a:ext uri="{FF2B5EF4-FFF2-40B4-BE49-F238E27FC236}">
                <a16:creationId xmlns:a16="http://schemas.microsoft.com/office/drawing/2014/main" id="{60642B39-B47D-4B31-B824-E431A86FBEB3}"/>
              </a:ext>
            </a:extLst>
          </p:cNvPr>
          <p:cNvSpPr/>
          <p:nvPr/>
        </p:nvSpPr>
        <p:spPr>
          <a:xfrm rot="998686">
            <a:off x="5384972" y="949134"/>
            <a:ext cx="5241995" cy="4243520"/>
          </a:xfrm>
          <a:prstGeom prst="hear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C000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F15682C-FB83-46E7-9F01-7AB368C9D300}"/>
              </a:ext>
            </a:extLst>
          </p:cNvPr>
          <p:cNvSpPr txBox="1"/>
          <p:nvPr/>
        </p:nvSpPr>
        <p:spPr>
          <a:xfrm>
            <a:off x="5147413" y="2655395"/>
            <a:ext cx="63339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ZAKOCHANIE</a:t>
            </a:r>
            <a:endParaRPr lang="pl-PL" sz="60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F8C21FB-3ABD-4776-8421-F7494E820F87}"/>
              </a:ext>
            </a:extLst>
          </p:cNvPr>
          <p:cNvSpPr txBox="1"/>
          <p:nvPr/>
        </p:nvSpPr>
        <p:spPr>
          <a:xfrm>
            <a:off x="-616176" y="1151384"/>
            <a:ext cx="63339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Namiętność</a:t>
            </a:r>
          </a:p>
          <a:p>
            <a:pPr algn="ctr" eaLnBrk="1" hangingPunct="1">
              <a:defRPr/>
            </a:pPr>
            <a:r>
              <a:rPr lang="pl-PL" sz="4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Intymność</a:t>
            </a:r>
            <a:endParaRPr lang="pl-PL" sz="60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C5191E3-2270-4594-8EAE-B44D78EAF88D}"/>
              </a:ext>
            </a:extLst>
          </p:cNvPr>
          <p:cNvSpPr txBox="1"/>
          <p:nvPr/>
        </p:nvSpPr>
        <p:spPr>
          <a:xfrm>
            <a:off x="-616176" y="2525250"/>
            <a:ext cx="63339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Przyjaźń</a:t>
            </a:r>
          </a:p>
          <a:p>
            <a:pPr algn="ctr" eaLnBrk="1" hangingPunct="1">
              <a:defRPr/>
            </a:pPr>
            <a:r>
              <a:rPr lang="pl-PL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Zranienia</a:t>
            </a:r>
            <a:endParaRPr lang="pl-PL" sz="6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AAFDEA7C-2FCC-4CDC-978D-E8B7937C5F2C}"/>
              </a:ext>
            </a:extLst>
          </p:cNvPr>
          <p:cNvSpPr txBox="1"/>
          <p:nvPr/>
        </p:nvSpPr>
        <p:spPr>
          <a:xfrm>
            <a:off x="-616176" y="3741447"/>
            <a:ext cx="63339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Przebaczenie</a:t>
            </a:r>
          </a:p>
        </p:txBody>
      </p:sp>
      <p:grpSp>
        <p:nvGrpSpPr>
          <p:cNvPr id="14" name="Grupa 13">
            <a:extLst>
              <a:ext uri="{FF2B5EF4-FFF2-40B4-BE49-F238E27FC236}">
                <a16:creationId xmlns:a16="http://schemas.microsoft.com/office/drawing/2014/main" id="{70BCC742-2847-4ED9-91F8-A9F696AA28CE}"/>
              </a:ext>
            </a:extLst>
          </p:cNvPr>
          <p:cNvGrpSpPr/>
          <p:nvPr/>
        </p:nvGrpSpPr>
        <p:grpSpPr>
          <a:xfrm>
            <a:off x="4530534" y="906883"/>
            <a:ext cx="2223287" cy="5859703"/>
            <a:chOff x="1784239" y="503312"/>
            <a:chExt cx="2327494" cy="6134352"/>
          </a:xfrm>
        </p:grpSpPr>
        <p:sp>
          <p:nvSpPr>
            <p:cNvPr id="15" name="Dowolny kształt: kształt 14">
              <a:extLst>
                <a:ext uri="{FF2B5EF4-FFF2-40B4-BE49-F238E27FC236}">
                  <a16:creationId xmlns:a16="http://schemas.microsoft.com/office/drawing/2014/main" id="{5D1A01C8-3ED6-444E-8F47-90650C578A75}"/>
                </a:ext>
              </a:extLst>
            </p:cNvPr>
            <p:cNvSpPr/>
            <p:nvPr/>
          </p:nvSpPr>
          <p:spPr>
            <a:xfrm>
              <a:off x="1909937" y="779302"/>
              <a:ext cx="2134227" cy="5705104"/>
            </a:xfrm>
            <a:custGeom>
              <a:avLst/>
              <a:gdLst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35330 w 2339340"/>
                <a:gd name="connsiteY28" fmla="*/ 3108960 h 6236970"/>
                <a:gd name="connsiteX29" fmla="*/ 735330 w 2339340"/>
                <a:gd name="connsiteY29" fmla="*/ 2792730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35330 w 2339340"/>
                <a:gd name="connsiteY28" fmla="*/ 3108960 h 6236970"/>
                <a:gd name="connsiteX29" fmla="*/ 709136 w 2339340"/>
                <a:gd name="connsiteY29" fmla="*/ 2771299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09136 w 2339340"/>
                <a:gd name="connsiteY29" fmla="*/ 2771299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4863 w 2339340"/>
                <a:gd name="connsiteY5" fmla="*/ 216455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86916 h 6236970"/>
                <a:gd name="connsiteX5" fmla="*/ 804863 w 2339340"/>
                <a:gd name="connsiteY5" fmla="*/ 216455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86916 h 6236970"/>
                <a:gd name="connsiteX5" fmla="*/ 804863 w 2339340"/>
                <a:gd name="connsiteY5" fmla="*/ 216455 h 6236970"/>
                <a:gd name="connsiteX6" fmla="*/ 782955 w 2339340"/>
                <a:gd name="connsiteY6" fmla="*/ 450294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0359 w 2339340"/>
                <a:gd name="connsiteY1" fmla="*/ 61436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86916 h 6236970"/>
                <a:gd name="connsiteX5" fmla="*/ 804863 w 2339340"/>
                <a:gd name="connsiteY5" fmla="*/ 216455 h 6236970"/>
                <a:gd name="connsiteX6" fmla="*/ 782955 w 2339340"/>
                <a:gd name="connsiteY6" fmla="*/ 450294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48740 w 2339340"/>
                <a:gd name="connsiteY117" fmla="*/ 325041 h 6253401"/>
                <a:gd name="connsiteX118" fmla="*/ 1306830 w 2339340"/>
                <a:gd name="connsiteY118" fmla="*/ 130731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48740 w 2339340"/>
                <a:gd name="connsiteY117" fmla="*/ 32504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15616 w 2339340"/>
                <a:gd name="connsiteY120" fmla="*/ 49293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094184 w 2339340"/>
                <a:gd name="connsiteY120" fmla="*/ 81439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021556 w 2339340"/>
                <a:gd name="connsiteY120" fmla="*/ 130255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072753 w 2339340"/>
                <a:gd name="connsiteY120" fmla="*/ 58817 h 6253401"/>
                <a:gd name="connsiteX121" fmla="*/ 1077992 w 2339340"/>
                <a:gd name="connsiteY121" fmla="*/ 0 h 62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2339340" h="6253401">
                  <a:moveTo>
                    <a:pt x="1077992" y="0"/>
                  </a:moveTo>
                  <a:lnTo>
                    <a:pt x="970359" y="77867"/>
                  </a:lnTo>
                  <a:lnTo>
                    <a:pt x="967740" y="16431"/>
                  </a:lnTo>
                  <a:lnTo>
                    <a:pt x="872490" y="138351"/>
                  </a:lnTo>
                  <a:lnTo>
                    <a:pt x="849630" y="103347"/>
                  </a:lnTo>
                  <a:lnTo>
                    <a:pt x="804863" y="232886"/>
                  </a:lnTo>
                  <a:lnTo>
                    <a:pt x="782955" y="466725"/>
                  </a:lnTo>
                  <a:lnTo>
                    <a:pt x="754380" y="481251"/>
                  </a:lnTo>
                  <a:lnTo>
                    <a:pt x="781050" y="565071"/>
                  </a:lnTo>
                  <a:lnTo>
                    <a:pt x="822960" y="641271"/>
                  </a:lnTo>
                  <a:lnTo>
                    <a:pt x="887730" y="706041"/>
                  </a:lnTo>
                  <a:lnTo>
                    <a:pt x="925830" y="786051"/>
                  </a:lnTo>
                  <a:lnTo>
                    <a:pt x="925830" y="877491"/>
                  </a:lnTo>
                  <a:lnTo>
                    <a:pt x="803910" y="938451"/>
                  </a:lnTo>
                  <a:lnTo>
                    <a:pt x="701040" y="965121"/>
                  </a:lnTo>
                  <a:lnTo>
                    <a:pt x="556260" y="968931"/>
                  </a:lnTo>
                  <a:lnTo>
                    <a:pt x="403860" y="1018461"/>
                  </a:lnTo>
                  <a:lnTo>
                    <a:pt x="320040" y="1102281"/>
                  </a:lnTo>
                  <a:lnTo>
                    <a:pt x="247650" y="1292781"/>
                  </a:lnTo>
                  <a:lnTo>
                    <a:pt x="163830" y="1586151"/>
                  </a:lnTo>
                  <a:lnTo>
                    <a:pt x="83820" y="1799511"/>
                  </a:lnTo>
                  <a:lnTo>
                    <a:pt x="72390" y="1978581"/>
                  </a:lnTo>
                  <a:lnTo>
                    <a:pt x="0" y="2161461"/>
                  </a:lnTo>
                  <a:lnTo>
                    <a:pt x="11430" y="2268141"/>
                  </a:lnTo>
                  <a:lnTo>
                    <a:pt x="106680" y="2443401"/>
                  </a:lnTo>
                  <a:lnTo>
                    <a:pt x="243840" y="2611041"/>
                  </a:lnTo>
                  <a:lnTo>
                    <a:pt x="422910" y="2786301"/>
                  </a:lnTo>
                  <a:lnTo>
                    <a:pt x="609600" y="2946321"/>
                  </a:lnTo>
                  <a:lnTo>
                    <a:pt x="703183" y="3078956"/>
                  </a:lnTo>
                  <a:lnTo>
                    <a:pt x="711517" y="2800827"/>
                  </a:lnTo>
                  <a:lnTo>
                    <a:pt x="647700" y="2748201"/>
                  </a:lnTo>
                  <a:lnTo>
                    <a:pt x="541020" y="2553891"/>
                  </a:lnTo>
                  <a:lnTo>
                    <a:pt x="487680" y="2443401"/>
                  </a:lnTo>
                  <a:lnTo>
                    <a:pt x="293370" y="2222421"/>
                  </a:lnTo>
                  <a:lnTo>
                    <a:pt x="426720" y="2005251"/>
                  </a:lnTo>
                  <a:lnTo>
                    <a:pt x="483870" y="1894761"/>
                  </a:lnTo>
                  <a:lnTo>
                    <a:pt x="544830" y="1658541"/>
                  </a:lnTo>
                  <a:lnTo>
                    <a:pt x="636270" y="1913811"/>
                  </a:lnTo>
                  <a:lnTo>
                    <a:pt x="678180" y="2218611"/>
                  </a:lnTo>
                  <a:lnTo>
                    <a:pt x="689610" y="2504361"/>
                  </a:lnTo>
                  <a:lnTo>
                    <a:pt x="712470" y="2778681"/>
                  </a:lnTo>
                  <a:lnTo>
                    <a:pt x="701040" y="3193971"/>
                  </a:lnTo>
                  <a:lnTo>
                    <a:pt x="643890" y="3799761"/>
                  </a:lnTo>
                  <a:lnTo>
                    <a:pt x="613410" y="4272201"/>
                  </a:lnTo>
                  <a:lnTo>
                    <a:pt x="689610" y="4634151"/>
                  </a:lnTo>
                  <a:lnTo>
                    <a:pt x="803910" y="5232321"/>
                  </a:lnTo>
                  <a:lnTo>
                    <a:pt x="883920" y="5674281"/>
                  </a:lnTo>
                  <a:lnTo>
                    <a:pt x="872490" y="5700951"/>
                  </a:lnTo>
                  <a:lnTo>
                    <a:pt x="693420" y="5910501"/>
                  </a:lnTo>
                  <a:lnTo>
                    <a:pt x="541020" y="6108621"/>
                  </a:lnTo>
                  <a:lnTo>
                    <a:pt x="510540" y="6173391"/>
                  </a:lnTo>
                  <a:lnTo>
                    <a:pt x="701040" y="6108621"/>
                  </a:lnTo>
                  <a:lnTo>
                    <a:pt x="830580" y="6081951"/>
                  </a:lnTo>
                  <a:lnTo>
                    <a:pt x="952500" y="5990511"/>
                  </a:lnTo>
                  <a:lnTo>
                    <a:pt x="963930" y="5887641"/>
                  </a:lnTo>
                  <a:lnTo>
                    <a:pt x="1108710" y="5834301"/>
                  </a:lnTo>
                  <a:lnTo>
                    <a:pt x="1108710" y="5807631"/>
                  </a:lnTo>
                  <a:lnTo>
                    <a:pt x="1032510" y="5651421"/>
                  </a:lnTo>
                  <a:lnTo>
                    <a:pt x="1043940" y="5297091"/>
                  </a:lnTo>
                  <a:lnTo>
                    <a:pt x="1074420" y="4904661"/>
                  </a:lnTo>
                  <a:lnTo>
                    <a:pt x="1002030" y="4439841"/>
                  </a:lnTo>
                  <a:lnTo>
                    <a:pt x="1066800" y="4146471"/>
                  </a:lnTo>
                  <a:lnTo>
                    <a:pt x="1116330" y="3792141"/>
                  </a:lnTo>
                  <a:lnTo>
                    <a:pt x="1165860" y="3392091"/>
                  </a:lnTo>
                  <a:lnTo>
                    <a:pt x="1238250" y="3898821"/>
                  </a:lnTo>
                  <a:lnTo>
                    <a:pt x="1280160" y="4382691"/>
                  </a:lnTo>
                  <a:lnTo>
                    <a:pt x="1310640" y="4550331"/>
                  </a:lnTo>
                  <a:lnTo>
                    <a:pt x="1272540" y="4855131"/>
                  </a:lnTo>
                  <a:lnTo>
                    <a:pt x="1242060" y="5076111"/>
                  </a:lnTo>
                  <a:lnTo>
                    <a:pt x="1276350" y="5304711"/>
                  </a:lnTo>
                  <a:lnTo>
                    <a:pt x="1333500" y="5510451"/>
                  </a:lnTo>
                  <a:lnTo>
                    <a:pt x="1314450" y="5632371"/>
                  </a:lnTo>
                  <a:lnTo>
                    <a:pt x="1264920" y="5811441"/>
                  </a:lnTo>
                  <a:lnTo>
                    <a:pt x="1264920" y="5918121"/>
                  </a:lnTo>
                  <a:lnTo>
                    <a:pt x="1424940" y="6253401"/>
                  </a:lnTo>
                  <a:lnTo>
                    <a:pt x="1565910" y="6081951"/>
                  </a:lnTo>
                  <a:lnTo>
                    <a:pt x="1604010" y="6028611"/>
                  </a:lnTo>
                  <a:lnTo>
                    <a:pt x="1524000" y="5860971"/>
                  </a:lnTo>
                  <a:lnTo>
                    <a:pt x="1466850" y="5735241"/>
                  </a:lnTo>
                  <a:lnTo>
                    <a:pt x="1440180" y="5655231"/>
                  </a:lnTo>
                  <a:lnTo>
                    <a:pt x="1546860" y="5095161"/>
                  </a:lnTo>
                  <a:lnTo>
                    <a:pt x="1600200" y="4523661"/>
                  </a:lnTo>
                  <a:lnTo>
                    <a:pt x="1684020" y="4043601"/>
                  </a:lnTo>
                  <a:lnTo>
                    <a:pt x="1703070" y="3704511"/>
                  </a:lnTo>
                  <a:lnTo>
                    <a:pt x="1673305" y="3099436"/>
                  </a:lnTo>
                  <a:lnTo>
                    <a:pt x="1630680" y="2885361"/>
                  </a:lnTo>
                  <a:lnTo>
                    <a:pt x="1607820" y="2767251"/>
                  </a:lnTo>
                  <a:lnTo>
                    <a:pt x="1584960" y="2439591"/>
                  </a:lnTo>
                  <a:lnTo>
                    <a:pt x="1584960" y="2089071"/>
                  </a:lnTo>
                  <a:lnTo>
                    <a:pt x="1619250" y="1788081"/>
                  </a:lnTo>
                  <a:lnTo>
                    <a:pt x="1691640" y="1517571"/>
                  </a:lnTo>
                  <a:lnTo>
                    <a:pt x="1954530" y="1940481"/>
                  </a:lnTo>
                  <a:lnTo>
                    <a:pt x="2045970" y="2062401"/>
                  </a:lnTo>
                  <a:lnTo>
                    <a:pt x="1840230" y="2374821"/>
                  </a:lnTo>
                  <a:lnTo>
                    <a:pt x="1729740" y="2561511"/>
                  </a:lnTo>
                  <a:lnTo>
                    <a:pt x="1672590" y="2691051"/>
                  </a:lnTo>
                  <a:lnTo>
                    <a:pt x="1606391" y="2762727"/>
                  </a:lnTo>
                  <a:lnTo>
                    <a:pt x="1658302" y="3027046"/>
                  </a:lnTo>
                  <a:lnTo>
                    <a:pt x="1729740" y="2908221"/>
                  </a:lnTo>
                  <a:lnTo>
                    <a:pt x="1927860" y="2706291"/>
                  </a:lnTo>
                  <a:lnTo>
                    <a:pt x="2065020" y="2565321"/>
                  </a:lnTo>
                  <a:lnTo>
                    <a:pt x="2202180" y="2355771"/>
                  </a:lnTo>
                  <a:lnTo>
                    <a:pt x="2339340" y="2066211"/>
                  </a:lnTo>
                  <a:lnTo>
                    <a:pt x="2293620" y="1974771"/>
                  </a:lnTo>
                  <a:lnTo>
                    <a:pt x="2232660" y="1769031"/>
                  </a:lnTo>
                  <a:lnTo>
                    <a:pt x="2175510" y="1582341"/>
                  </a:lnTo>
                  <a:lnTo>
                    <a:pt x="2065020" y="1368981"/>
                  </a:lnTo>
                  <a:lnTo>
                    <a:pt x="1958340" y="1186101"/>
                  </a:lnTo>
                  <a:lnTo>
                    <a:pt x="1878330" y="1060371"/>
                  </a:lnTo>
                  <a:lnTo>
                    <a:pt x="1752600" y="991791"/>
                  </a:lnTo>
                  <a:lnTo>
                    <a:pt x="1645920" y="972741"/>
                  </a:lnTo>
                  <a:lnTo>
                    <a:pt x="1546860" y="938451"/>
                  </a:lnTo>
                  <a:lnTo>
                    <a:pt x="1276350" y="877491"/>
                  </a:lnTo>
                  <a:lnTo>
                    <a:pt x="1257300" y="755571"/>
                  </a:lnTo>
                  <a:lnTo>
                    <a:pt x="1325880" y="610791"/>
                  </a:lnTo>
                  <a:lnTo>
                    <a:pt x="1363980" y="553641"/>
                  </a:lnTo>
                  <a:lnTo>
                    <a:pt x="1352550" y="454581"/>
                  </a:lnTo>
                  <a:lnTo>
                    <a:pt x="1359455" y="267891"/>
                  </a:lnTo>
                  <a:cubicBezTo>
                    <a:pt x="1341119" y="213043"/>
                    <a:pt x="1327546" y="155814"/>
                    <a:pt x="1311592" y="99775"/>
                  </a:cubicBezTo>
                  <a:lnTo>
                    <a:pt x="1188720" y="54531"/>
                  </a:lnTo>
                  <a:lnTo>
                    <a:pt x="1072753" y="58817"/>
                  </a:lnTo>
                  <a:lnTo>
                    <a:pt x="1077992" y="0"/>
                  </a:lnTo>
                  <a:close/>
                </a:path>
              </a:pathLst>
            </a:custGeom>
            <a:gradFill flip="none" rotWithShape="1">
              <a:gsLst>
                <a:gs pos="45000">
                  <a:srgbClr val="FFD85B"/>
                </a:gs>
                <a:gs pos="100000">
                  <a:srgbClr val="C0000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>
              <a:extLst>
                <a:ext uri="{FF2B5EF4-FFF2-40B4-BE49-F238E27FC236}">
                  <a16:creationId xmlns:a16="http://schemas.microsoft.com/office/drawing/2014/main" id="{0D894161-508B-43D0-8007-195178382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4239" y="503312"/>
              <a:ext cx="2327494" cy="6134352"/>
            </a:xfrm>
            <a:prstGeom prst="rect">
              <a:avLst/>
            </a:prstGeom>
          </p:spPr>
        </p:pic>
      </p:grpSp>
      <p:grpSp>
        <p:nvGrpSpPr>
          <p:cNvPr id="17" name="Grupa 16">
            <a:extLst>
              <a:ext uri="{FF2B5EF4-FFF2-40B4-BE49-F238E27FC236}">
                <a16:creationId xmlns:a16="http://schemas.microsoft.com/office/drawing/2014/main" id="{326E121C-B4F5-4E08-B0E6-32D8963B3DED}"/>
              </a:ext>
            </a:extLst>
          </p:cNvPr>
          <p:cNvGrpSpPr/>
          <p:nvPr/>
        </p:nvGrpSpPr>
        <p:grpSpPr>
          <a:xfrm>
            <a:off x="9779445" y="1007368"/>
            <a:ext cx="2170162" cy="5957984"/>
            <a:chOff x="7616764" y="838619"/>
            <a:chExt cx="2271879" cy="6237239"/>
          </a:xfrm>
        </p:grpSpPr>
        <p:sp>
          <p:nvSpPr>
            <p:cNvPr id="18" name="Dowolny kształt: kształt 17">
              <a:extLst>
                <a:ext uri="{FF2B5EF4-FFF2-40B4-BE49-F238E27FC236}">
                  <a16:creationId xmlns:a16="http://schemas.microsoft.com/office/drawing/2014/main" id="{02D757DB-04C3-4F18-880B-C45DA8ED201F}"/>
                </a:ext>
              </a:extLst>
            </p:cNvPr>
            <p:cNvSpPr/>
            <p:nvPr/>
          </p:nvSpPr>
          <p:spPr>
            <a:xfrm flipH="1">
              <a:off x="7773908" y="1680572"/>
              <a:ext cx="2071668" cy="4974939"/>
            </a:xfrm>
            <a:custGeom>
              <a:avLst/>
              <a:gdLst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3363 w 2271713"/>
                <a:gd name="connsiteY69" fmla="*/ 1343025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3363 w 2271713"/>
                <a:gd name="connsiteY69" fmla="*/ 1376362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3363 w 2271713"/>
                <a:gd name="connsiteY69" fmla="*/ 1376362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50019 w 2271713"/>
                <a:gd name="connsiteY68" fmla="*/ 1564482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92869 w 2271713"/>
                <a:gd name="connsiteY68" fmla="*/ 1585913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78743 w 2269331"/>
                <a:gd name="connsiteY0" fmla="*/ 85725 h 5453063"/>
                <a:gd name="connsiteX1" fmla="*/ 1454943 w 2269331"/>
                <a:gd name="connsiteY1" fmla="*/ 200025 h 5453063"/>
                <a:gd name="connsiteX2" fmla="*/ 1440656 w 2269331"/>
                <a:gd name="connsiteY2" fmla="*/ 266700 h 5453063"/>
                <a:gd name="connsiteX3" fmla="*/ 1507331 w 2269331"/>
                <a:gd name="connsiteY3" fmla="*/ 466725 h 5453063"/>
                <a:gd name="connsiteX4" fmla="*/ 1493043 w 2269331"/>
                <a:gd name="connsiteY4" fmla="*/ 757238 h 5453063"/>
                <a:gd name="connsiteX5" fmla="*/ 1426368 w 2269331"/>
                <a:gd name="connsiteY5" fmla="*/ 928688 h 5453063"/>
                <a:gd name="connsiteX6" fmla="*/ 1578768 w 2269331"/>
                <a:gd name="connsiteY6" fmla="*/ 919163 h 5453063"/>
                <a:gd name="connsiteX7" fmla="*/ 1945481 w 2269331"/>
                <a:gd name="connsiteY7" fmla="*/ 1176338 h 5453063"/>
                <a:gd name="connsiteX8" fmla="*/ 2269331 w 2269331"/>
                <a:gd name="connsiteY8" fmla="*/ 1504950 h 5453063"/>
                <a:gd name="connsiteX9" fmla="*/ 2269331 w 2269331"/>
                <a:gd name="connsiteY9" fmla="*/ 1552575 h 5453063"/>
                <a:gd name="connsiteX10" fmla="*/ 1959768 w 2269331"/>
                <a:gd name="connsiteY10" fmla="*/ 1871663 h 5453063"/>
                <a:gd name="connsiteX11" fmla="*/ 1807368 w 2269331"/>
                <a:gd name="connsiteY11" fmla="*/ 1995488 h 5453063"/>
                <a:gd name="connsiteX12" fmla="*/ 1721643 w 2269331"/>
                <a:gd name="connsiteY12" fmla="*/ 1947863 h 5453063"/>
                <a:gd name="connsiteX13" fmla="*/ 2035968 w 2269331"/>
                <a:gd name="connsiteY13" fmla="*/ 1528763 h 5453063"/>
                <a:gd name="connsiteX14" fmla="*/ 1693068 w 2269331"/>
                <a:gd name="connsiteY14" fmla="*/ 1252538 h 5453063"/>
                <a:gd name="connsiteX15" fmla="*/ 1650206 w 2269331"/>
                <a:gd name="connsiteY15" fmla="*/ 1428750 h 5453063"/>
                <a:gd name="connsiteX16" fmla="*/ 1593056 w 2269331"/>
                <a:gd name="connsiteY16" fmla="*/ 1566863 h 5453063"/>
                <a:gd name="connsiteX17" fmla="*/ 1626393 w 2269331"/>
                <a:gd name="connsiteY17" fmla="*/ 1800225 h 5453063"/>
                <a:gd name="connsiteX18" fmla="*/ 1745456 w 2269331"/>
                <a:gd name="connsiteY18" fmla="*/ 1990725 h 5453063"/>
                <a:gd name="connsiteX19" fmla="*/ 1821656 w 2269331"/>
                <a:gd name="connsiteY19" fmla="*/ 2105025 h 5453063"/>
                <a:gd name="connsiteX20" fmla="*/ 1988343 w 2269331"/>
                <a:gd name="connsiteY20" fmla="*/ 2428875 h 5453063"/>
                <a:gd name="connsiteX21" fmla="*/ 1988343 w 2269331"/>
                <a:gd name="connsiteY21" fmla="*/ 2795588 h 5453063"/>
                <a:gd name="connsiteX22" fmla="*/ 1854993 w 2269331"/>
                <a:gd name="connsiteY22" fmla="*/ 3167063 h 5453063"/>
                <a:gd name="connsiteX23" fmla="*/ 1788318 w 2269331"/>
                <a:gd name="connsiteY23" fmla="*/ 3624263 h 5453063"/>
                <a:gd name="connsiteX24" fmla="*/ 1493043 w 2269331"/>
                <a:gd name="connsiteY24" fmla="*/ 4500563 h 5453063"/>
                <a:gd name="connsiteX25" fmla="*/ 1402556 w 2269331"/>
                <a:gd name="connsiteY25" fmla="*/ 4824413 h 5453063"/>
                <a:gd name="connsiteX26" fmla="*/ 1583531 w 2269331"/>
                <a:gd name="connsiteY26" fmla="*/ 5129213 h 5453063"/>
                <a:gd name="connsiteX27" fmla="*/ 1726406 w 2269331"/>
                <a:gd name="connsiteY27" fmla="*/ 5219700 h 5453063"/>
                <a:gd name="connsiteX28" fmla="*/ 1731168 w 2269331"/>
                <a:gd name="connsiteY28" fmla="*/ 5243513 h 5453063"/>
                <a:gd name="connsiteX29" fmla="*/ 1640681 w 2269331"/>
                <a:gd name="connsiteY29" fmla="*/ 5262563 h 5453063"/>
                <a:gd name="connsiteX30" fmla="*/ 1402556 w 2269331"/>
                <a:gd name="connsiteY30" fmla="*/ 5143500 h 5453063"/>
                <a:gd name="connsiteX31" fmla="*/ 1331118 w 2269331"/>
                <a:gd name="connsiteY31" fmla="*/ 5167313 h 5453063"/>
                <a:gd name="connsiteX32" fmla="*/ 1240631 w 2269331"/>
                <a:gd name="connsiteY32" fmla="*/ 5110163 h 5453063"/>
                <a:gd name="connsiteX33" fmla="*/ 1235868 w 2269331"/>
                <a:gd name="connsiteY33" fmla="*/ 5224463 h 5453063"/>
                <a:gd name="connsiteX34" fmla="*/ 1097756 w 2269331"/>
                <a:gd name="connsiteY34" fmla="*/ 5453063 h 5453063"/>
                <a:gd name="connsiteX35" fmla="*/ 1035843 w 2269331"/>
                <a:gd name="connsiteY35" fmla="*/ 5453063 h 5453063"/>
                <a:gd name="connsiteX36" fmla="*/ 1021556 w 2269331"/>
                <a:gd name="connsiteY36" fmla="*/ 5148263 h 5453063"/>
                <a:gd name="connsiteX37" fmla="*/ 1183481 w 2269331"/>
                <a:gd name="connsiteY37" fmla="*/ 4848225 h 5453063"/>
                <a:gd name="connsiteX38" fmla="*/ 1269206 w 2269331"/>
                <a:gd name="connsiteY38" fmla="*/ 4095750 h 5453063"/>
                <a:gd name="connsiteX39" fmla="*/ 1416843 w 2269331"/>
                <a:gd name="connsiteY39" fmla="*/ 3509963 h 5453063"/>
                <a:gd name="connsiteX40" fmla="*/ 1259681 w 2269331"/>
                <a:gd name="connsiteY40" fmla="*/ 3328988 h 5453063"/>
                <a:gd name="connsiteX41" fmla="*/ 1145381 w 2269331"/>
                <a:gd name="connsiteY41" fmla="*/ 2981325 h 5453063"/>
                <a:gd name="connsiteX42" fmla="*/ 1064418 w 2269331"/>
                <a:gd name="connsiteY42" fmla="*/ 2671763 h 5453063"/>
                <a:gd name="connsiteX43" fmla="*/ 1126331 w 2269331"/>
                <a:gd name="connsiteY43" fmla="*/ 2085975 h 5453063"/>
                <a:gd name="connsiteX44" fmla="*/ 954881 w 2269331"/>
                <a:gd name="connsiteY44" fmla="*/ 1604963 h 5453063"/>
                <a:gd name="connsiteX45" fmla="*/ 850106 w 2269331"/>
                <a:gd name="connsiteY45" fmla="*/ 1490663 h 5453063"/>
                <a:gd name="connsiteX46" fmla="*/ 783431 w 2269331"/>
                <a:gd name="connsiteY46" fmla="*/ 2143125 h 5453063"/>
                <a:gd name="connsiteX47" fmla="*/ 959643 w 2269331"/>
                <a:gd name="connsiteY47" fmla="*/ 2586038 h 5453063"/>
                <a:gd name="connsiteX48" fmla="*/ 1002506 w 2269331"/>
                <a:gd name="connsiteY48" fmla="*/ 2790825 h 5453063"/>
                <a:gd name="connsiteX49" fmla="*/ 1064418 w 2269331"/>
                <a:gd name="connsiteY49" fmla="*/ 2843213 h 5453063"/>
                <a:gd name="connsiteX50" fmla="*/ 1064418 w 2269331"/>
                <a:gd name="connsiteY50" fmla="*/ 3071813 h 5453063"/>
                <a:gd name="connsiteX51" fmla="*/ 1021556 w 2269331"/>
                <a:gd name="connsiteY51" fmla="*/ 3167063 h 5453063"/>
                <a:gd name="connsiteX52" fmla="*/ 826293 w 2269331"/>
                <a:gd name="connsiteY52" fmla="*/ 3171825 h 5453063"/>
                <a:gd name="connsiteX53" fmla="*/ 764381 w 2269331"/>
                <a:gd name="connsiteY53" fmla="*/ 3062288 h 5453063"/>
                <a:gd name="connsiteX54" fmla="*/ 826293 w 2269331"/>
                <a:gd name="connsiteY54" fmla="*/ 2947988 h 5453063"/>
                <a:gd name="connsiteX55" fmla="*/ 902493 w 2269331"/>
                <a:gd name="connsiteY55" fmla="*/ 2957513 h 5453063"/>
                <a:gd name="connsiteX56" fmla="*/ 912018 w 2269331"/>
                <a:gd name="connsiteY56" fmla="*/ 2909888 h 5453063"/>
                <a:gd name="connsiteX57" fmla="*/ 735806 w 2269331"/>
                <a:gd name="connsiteY57" fmla="*/ 2481263 h 5453063"/>
                <a:gd name="connsiteX58" fmla="*/ 616743 w 2269331"/>
                <a:gd name="connsiteY58" fmla="*/ 2209800 h 5453063"/>
                <a:gd name="connsiteX59" fmla="*/ 616743 w 2269331"/>
                <a:gd name="connsiteY59" fmla="*/ 1395413 h 5453063"/>
                <a:gd name="connsiteX60" fmla="*/ 521493 w 2269331"/>
                <a:gd name="connsiteY60" fmla="*/ 1600200 h 5453063"/>
                <a:gd name="connsiteX61" fmla="*/ 354806 w 2269331"/>
                <a:gd name="connsiteY61" fmla="*/ 1747838 h 5453063"/>
                <a:gd name="connsiteX62" fmla="*/ 159543 w 2269331"/>
                <a:gd name="connsiteY62" fmla="*/ 1938338 h 5453063"/>
                <a:gd name="connsiteX63" fmla="*/ 150018 w 2269331"/>
                <a:gd name="connsiteY63" fmla="*/ 1981200 h 5453063"/>
                <a:gd name="connsiteX64" fmla="*/ 130968 w 2269331"/>
                <a:gd name="connsiteY64" fmla="*/ 2176463 h 5453063"/>
                <a:gd name="connsiteX65" fmla="*/ 140493 w 2269331"/>
                <a:gd name="connsiteY65" fmla="*/ 2271713 h 5453063"/>
                <a:gd name="connsiteX66" fmla="*/ 21431 w 2269331"/>
                <a:gd name="connsiteY66" fmla="*/ 2128838 h 5453063"/>
                <a:gd name="connsiteX67" fmla="*/ 0 w 2269331"/>
                <a:gd name="connsiteY67" fmla="*/ 1845469 h 5453063"/>
                <a:gd name="connsiteX68" fmla="*/ 90487 w 2269331"/>
                <a:gd name="connsiteY68" fmla="*/ 1585913 h 5453063"/>
                <a:gd name="connsiteX69" fmla="*/ 228600 w 2269331"/>
                <a:gd name="connsiteY69" fmla="*/ 1345406 h 5453063"/>
                <a:gd name="connsiteX70" fmla="*/ 564356 w 2269331"/>
                <a:gd name="connsiteY70" fmla="*/ 1152525 h 5453063"/>
                <a:gd name="connsiteX71" fmla="*/ 583406 w 2269331"/>
                <a:gd name="connsiteY71" fmla="*/ 990600 h 5453063"/>
                <a:gd name="connsiteX72" fmla="*/ 583406 w 2269331"/>
                <a:gd name="connsiteY72" fmla="*/ 742950 h 5453063"/>
                <a:gd name="connsiteX73" fmla="*/ 673893 w 2269331"/>
                <a:gd name="connsiteY73" fmla="*/ 404813 h 5453063"/>
                <a:gd name="connsiteX74" fmla="*/ 864393 w 2269331"/>
                <a:gd name="connsiteY74" fmla="*/ 119063 h 5453063"/>
                <a:gd name="connsiteX75" fmla="*/ 1121568 w 2269331"/>
                <a:gd name="connsiteY75" fmla="*/ 0 h 5453063"/>
                <a:gd name="connsiteX76" fmla="*/ 1378743 w 2269331"/>
                <a:gd name="connsiteY76" fmla="*/ 85725 h 5453063"/>
                <a:gd name="connsiteX0" fmla="*/ 1378743 w 2269331"/>
                <a:gd name="connsiteY0" fmla="*/ 85725 h 5453063"/>
                <a:gd name="connsiteX1" fmla="*/ 1454943 w 2269331"/>
                <a:gd name="connsiteY1" fmla="*/ 200025 h 5453063"/>
                <a:gd name="connsiteX2" fmla="*/ 1440656 w 2269331"/>
                <a:gd name="connsiteY2" fmla="*/ 266700 h 5453063"/>
                <a:gd name="connsiteX3" fmla="*/ 1507331 w 2269331"/>
                <a:gd name="connsiteY3" fmla="*/ 466725 h 5453063"/>
                <a:gd name="connsiteX4" fmla="*/ 1493043 w 2269331"/>
                <a:gd name="connsiteY4" fmla="*/ 757238 h 5453063"/>
                <a:gd name="connsiteX5" fmla="*/ 1426368 w 2269331"/>
                <a:gd name="connsiteY5" fmla="*/ 928688 h 5453063"/>
                <a:gd name="connsiteX6" fmla="*/ 1578768 w 2269331"/>
                <a:gd name="connsiteY6" fmla="*/ 919163 h 5453063"/>
                <a:gd name="connsiteX7" fmla="*/ 1945481 w 2269331"/>
                <a:gd name="connsiteY7" fmla="*/ 1176338 h 5453063"/>
                <a:gd name="connsiteX8" fmla="*/ 2269331 w 2269331"/>
                <a:gd name="connsiteY8" fmla="*/ 1504950 h 5453063"/>
                <a:gd name="connsiteX9" fmla="*/ 2269331 w 2269331"/>
                <a:gd name="connsiteY9" fmla="*/ 1552575 h 5453063"/>
                <a:gd name="connsiteX10" fmla="*/ 1959768 w 2269331"/>
                <a:gd name="connsiteY10" fmla="*/ 1871663 h 5453063"/>
                <a:gd name="connsiteX11" fmla="*/ 1807368 w 2269331"/>
                <a:gd name="connsiteY11" fmla="*/ 1995488 h 5453063"/>
                <a:gd name="connsiteX12" fmla="*/ 1721643 w 2269331"/>
                <a:gd name="connsiteY12" fmla="*/ 1947863 h 5453063"/>
                <a:gd name="connsiteX13" fmla="*/ 2035968 w 2269331"/>
                <a:gd name="connsiteY13" fmla="*/ 1528763 h 5453063"/>
                <a:gd name="connsiteX14" fmla="*/ 1693068 w 2269331"/>
                <a:gd name="connsiteY14" fmla="*/ 1252538 h 5453063"/>
                <a:gd name="connsiteX15" fmla="*/ 1650206 w 2269331"/>
                <a:gd name="connsiteY15" fmla="*/ 1428750 h 5453063"/>
                <a:gd name="connsiteX16" fmla="*/ 1593056 w 2269331"/>
                <a:gd name="connsiteY16" fmla="*/ 1566863 h 5453063"/>
                <a:gd name="connsiteX17" fmla="*/ 1626393 w 2269331"/>
                <a:gd name="connsiteY17" fmla="*/ 1800225 h 5453063"/>
                <a:gd name="connsiteX18" fmla="*/ 1745456 w 2269331"/>
                <a:gd name="connsiteY18" fmla="*/ 1990725 h 5453063"/>
                <a:gd name="connsiteX19" fmla="*/ 1821656 w 2269331"/>
                <a:gd name="connsiteY19" fmla="*/ 2105025 h 5453063"/>
                <a:gd name="connsiteX20" fmla="*/ 1988343 w 2269331"/>
                <a:gd name="connsiteY20" fmla="*/ 2428875 h 5453063"/>
                <a:gd name="connsiteX21" fmla="*/ 1988343 w 2269331"/>
                <a:gd name="connsiteY21" fmla="*/ 2795588 h 5453063"/>
                <a:gd name="connsiteX22" fmla="*/ 1854993 w 2269331"/>
                <a:gd name="connsiteY22" fmla="*/ 3167063 h 5453063"/>
                <a:gd name="connsiteX23" fmla="*/ 1788318 w 2269331"/>
                <a:gd name="connsiteY23" fmla="*/ 3624263 h 5453063"/>
                <a:gd name="connsiteX24" fmla="*/ 1493043 w 2269331"/>
                <a:gd name="connsiteY24" fmla="*/ 4500563 h 5453063"/>
                <a:gd name="connsiteX25" fmla="*/ 1402556 w 2269331"/>
                <a:gd name="connsiteY25" fmla="*/ 4824413 h 5453063"/>
                <a:gd name="connsiteX26" fmla="*/ 1583531 w 2269331"/>
                <a:gd name="connsiteY26" fmla="*/ 5129213 h 5453063"/>
                <a:gd name="connsiteX27" fmla="*/ 1726406 w 2269331"/>
                <a:gd name="connsiteY27" fmla="*/ 5219700 h 5453063"/>
                <a:gd name="connsiteX28" fmla="*/ 1731168 w 2269331"/>
                <a:gd name="connsiteY28" fmla="*/ 5243513 h 5453063"/>
                <a:gd name="connsiteX29" fmla="*/ 1640681 w 2269331"/>
                <a:gd name="connsiteY29" fmla="*/ 5262563 h 5453063"/>
                <a:gd name="connsiteX30" fmla="*/ 1402556 w 2269331"/>
                <a:gd name="connsiteY30" fmla="*/ 5143500 h 5453063"/>
                <a:gd name="connsiteX31" fmla="*/ 1331118 w 2269331"/>
                <a:gd name="connsiteY31" fmla="*/ 5167313 h 5453063"/>
                <a:gd name="connsiteX32" fmla="*/ 1240631 w 2269331"/>
                <a:gd name="connsiteY32" fmla="*/ 5110163 h 5453063"/>
                <a:gd name="connsiteX33" fmla="*/ 1235868 w 2269331"/>
                <a:gd name="connsiteY33" fmla="*/ 5224463 h 5453063"/>
                <a:gd name="connsiteX34" fmla="*/ 1097756 w 2269331"/>
                <a:gd name="connsiteY34" fmla="*/ 5453063 h 5453063"/>
                <a:gd name="connsiteX35" fmla="*/ 1035843 w 2269331"/>
                <a:gd name="connsiteY35" fmla="*/ 5453063 h 5453063"/>
                <a:gd name="connsiteX36" fmla="*/ 1021556 w 2269331"/>
                <a:gd name="connsiteY36" fmla="*/ 5148263 h 5453063"/>
                <a:gd name="connsiteX37" fmla="*/ 1183481 w 2269331"/>
                <a:gd name="connsiteY37" fmla="*/ 4848225 h 5453063"/>
                <a:gd name="connsiteX38" fmla="*/ 1269206 w 2269331"/>
                <a:gd name="connsiteY38" fmla="*/ 4095750 h 5453063"/>
                <a:gd name="connsiteX39" fmla="*/ 1416843 w 2269331"/>
                <a:gd name="connsiteY39" fmla="*/ 3509963 h 5453063"/>
                <a:gd name="connsiteX40" fmla="*/ 1259681 w 2269331"/>
                <a:gd name="connsiteY40" fmla="*/ 3328988 h 5453063"/>
                <a:gd name="connsiteX41" fmla="*/ 1145381 w 2269331"/>
                <a:gd name="connsiteY41" fmla="*/ 2981325 h 5453063"/>
                <a:gd name="connsiteX42" fmla="*/ 1064418 w 2269331"/>
                <a:gd name="connsiteY42" fmla="*/ 2671763 h 5453063"/>
                <a:gd name="connsiteX43" fmla="*/ 1126331 w 2269331"/>
                <a:gd name="connsiteY43" fmla="*/ 2085975 h 5453063"/>
                <a:gd name="connsiteX44" fmla="*/ 954881 w 2269331"/>
                <a:gd name="connsiteY44" fmla="*/ 1604963 h 5453063"/>
                <a:gd name="connsiteX45" fmla="*/ 850106 w 2269331"/>
                <a:gd name="connsiteY45" fmla="*/ 1490663 h 5453063"/>
                <a:gd name="connsiteX46" fmla="*/ 783431 w 2269331"/>
                <a:gd name="connsiteY46" fmla="*/ 2143125 h 5453063"/>
                <a:gd name="connsiteX47" fmla="*/ 959643 w 2269331"/>
                <a:gd name="connsiteY47" fmla="*/ 2586038 h 5453063"/>
                <a:gd name="connsiteX48" fmla="*/ 1002506 w 2269331"/>
                <a:gd name="connsiteY48" fmla="*/ 2790825 h 5453063"/>
                <a:gd name="connsiteX49" fmla="*/ 1064418 w 2269331"/>
                <a:gd name="connsiteY49" fmla="*/ 2843213 h 5453063"/>
                <a:gd name="connsiteX50" fmla="*/ 1064418 w 2269331"/>
                <a:gd name="connsiteY50" fmla="*/ 3071813 h 5453063"/>
                <a:gd name="connsiteX51" fmla="*/ 1021556 w 2269331"/>
                <a:gd name="connsiteY51" fmla="*/ 3167063 h 5453063"/>
                <a:gd name="connsiteX52" fmla="*/ 826293 w 2269331"/>
                <a:gd name="connsiteY52" fmla="*/ 3171825 h 5453063"/>
                <a:gd name="connsiteX53" fmla="*/ 764381 w 2269331"/>
                <a:gd name="connsiteY53" fmla="*/ 3062288 h 5453063"/>
                <a:gd name="connsiteX54" fmla="*/ 826293 w 2269331"/>
                <a:gd name="connsiteY54" fmla="*/ 2947988 h 5453063"/>
                <a:gd name="connsiteX55" fmla="*/ 902493 w 2269331"/>
                <a:gd name="connsiteY55" fmla="*/ 2957513 h 5453063"/>
                <a:gd name="connsiteX56" fmla="*/ 912018 w 2269331"/>
                <a:gd name="connsiteY56" fmla="*/ 2909888 h 5453063"/>
                <a:gd name="connsiteX57" fmla="*/ 735806 w 2269331"/>
                <a:gd name="connsiteY57" fmla="*/ 2481263 h 5453063"/>
                <a:gd name="connsiteX58" fmla="*/ 616743 w 2269331"/>
                <a:gd name="connsiteY58" fmla="*/ 2209800 h 5453063"/>
                <a:gd name="connsiteX59" fmla="*/ 616743 w 2269331"/>
                <a:gd name="connsiteY59" fmla="*/ 1395413 h 5453063"/>
                <a:gd name="connsiteX60" fmla="*/ 521493 w 2269331"/>
                <a:gd name="connsiteY60" fmla="*/ 1600200 h 5453063"/>
                <a:gd name="connsiteX61" fmla="*/ 354806 w 2269331"/>
                <a:gd name="connsiteY61" fmla="*/ 1747838 h 5453063"/>
                <a:gd name="connsiteX62" fmla="*/ 159543 w 2269331"/>
                <a:gd name="connsiteY62" fmla="*/ 1938338 h 5453063"/>
                <a:gd name="connsiteX63" fmla="*/ 150018 w 2269331"/>
                <a:gd name="connsiteY63" fmla="*/ 1981200 h 5453063"/>
                <a:gd name="connsiteX64" fmla="*/ 130968 w 2269331"/>
                <a:gd name="connsiteY64" fmla="*/ 2176463 h 5453063"/>
                <a:gd name="connsiteX65" fmla="*/ 140493 w 2269331"/>
                <a:gd name="connsiteY65" fmla="*/ 2271713 h 5453063"/>
                <a:gd name="connsiteX66" fmla="*/ 21431 w 2269331"/>
                <a:gd name="connsiteY66" fmla="*/ 2128838 h 5453063"/>
                <a:gd name="connsiteX67" fmla="*/ 0 w 2269331"/>
                <a:gd name="connsiteY67" fmla="*/ 1845469 h 5453063"/>
                <a:gd name="connsiteX68" fmla="*/ 90487 w 2269331"/>
                <a:gd name="connsiteY68" fmla="*/ 1585913 h 5453063"/>
                <a:gd name="connsiteX69" fmla="*/ 228600 w 2269331"/>
                <a:gd name="connsiteY69" fmla="*/ 1345406 h 5453063"/>
                <a:gd name="connsiteX70" fmla="*/ 564356 w 2269331"/>
                <a:gd name="connsiteY70" fmla="*/ 1152525 h 5453063"/>
                <a:gd name="connsiteX71" fmla="*/ 583406 w 2269331"/>
                <a:gd name="connsiteY71" fmla="*/ 990600 h 5453063"/>
                <a:gd name="connsiteX72" fmla="*/ 583406 w 2269331"/>
                <a:gd name="connsiteY72" fmla="*/ 742950 h 5453063"/>
                <a:gd name="connsiteX73" fmla="*/ 673893 w 2269331"/>
                <a:gd name="connsiteY73" fmla="*/ 404813 h 5453063"/>
                <a:gd name="connsiteX74" fmla="*/ 864393 w 2269331"/>
                <a:gd name="connsiteY74" fmla="*/ 119063 h 5453063"/>
                <a:gd name="connsiteX75" fmla="*/ 1121568 w 2269331"/>
                <a:gd name="connsiteY75" fmla="*/ 0 h 5453063"/>
                <a:gd name="connsiteX76" fmla="*/ 1378743 w 2269331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56243 w 2270768"/>
                <a:gd name="connsiteY61" fmla="*/ 1747838 h 5453063"/>
                <a:gd name="connsiteX62" fmla="*/ 160980 w 2270768"/>
                <a:gd name="connsiteY62" fmla="*/ 1938338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56243 w 2270768"/>
                <a:gd name="connsiteY61" fmla="*/ 174783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56243 w 2270768"/>
                <a:gd name="connsiteY61" fmla="*/ 174783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30086 w 2270768"/>
                <a:gd name="connsiteY58" fmla="*/ 2187178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39611 w 2270768"/>
                <a:gd name="connsiteY58" fmla="*/ 217646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301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88419 h 5453063"/>
                <a:gd name="connsiteX48" fmla="*/ 1003943 w 2270768"/>
                <a:gd name="connsiteY48" fmla="*/ 2790825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1003943 w 2270768"/>
                <a:gd name="connsiteY48" fmla="*/ 2790825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47972 w 2270768"/>
                <a:gd name="connsiteY45" fmla="*/ 1459707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84880 w 2270768"/>
                <a:gd name="connsiteY74" fmla="*/ 132160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56367 w 2270768"/>
                <a:gd name="connsiteY0" fmla="*/ 6667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37331 w 2270768"/>
                <a:gd name="connsiteY2" fmla="*/ 28455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1871 w 2270768"/>
                <a:gd name="connsiteY16" fmla="*/ 1570434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89730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89730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02827 w 2270768"/>
                <a:gd name="connsiteY17" fmla="*/ 181927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5949 w 2270768"/>
                <a:gd name="connsiteY18" fmla="*/ 1999060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5949 w 2270768"/>
                <a:gd name="connsiteY18" fmla="*/ 1999060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5949 w 2270768"/>
                <a:gd name="connsiteY18" fmla="*/ 1999060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07614 w 2270768"/>
                <a:gd name="connsiteY18" fmla="*/ 1995488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94517 w 2270768"/>
                <a:gd name="connsiteY18" fmla="*/ 2035969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94517 w 2270768"/>
                <a:gd name="connsiteY18" fmla="*/ 2035969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69540 w 2270768"/>
                <a:gd name="connsiteY21" fmla="*/ 2764632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69540 w 2270768"/>
                <a:gd name="connsiteY21" fmla="*/ 2764632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4277 w 2270768"/>
                <a:gd name="connsiteY23" fmla="*/ 3626644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32543 w 2270768"/>
                <a:gd name="connsiteY32" fmla="*/ 5120879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32543 w 2270768"/>
                <a:gd name="connsiteY32" fmla="*/ 5120879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32543 w 2270768"/>
                <a:gd name="connsiteY32" fmla="*/ 5120879 h 5453063"/>
                <a:gd name="connsiteX33" fmla="*/ 1221827 w 2270768"/>
                <a:gd name="connsiteY33" fmla="*/ 5212557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1827 w 2270768"/>
                <a:gd name="connsiteY33" fmla="*/ 5212557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58736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58736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58736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2270768" h="5453063">
                  <a:moveTo>
                    <a:pt x="1356367" y="66675"/>
                  </a:moveTo>
                  <a:lnTo>
                    <a:pt x="1449236" y="196453"/>
                  </a:lnTo>
                  <a:lnTo>
                    <a:pt x="1427806" y="304799"/>
                  </a:lnTo>
                  <a:lnTo>
                    <a:pt x="1508768" y="466725"/>
                  </a:lnTo>
                  <a:cubicBezTo>
                    <a:pt x="1539724" y="652861"/>
                    <a:pt x="1499243" y="660400"/>
                    <a:pt x="1494480" y="757238"/>
                  </a:cubicBezTo>
                  <a:lnTo>
                    <a:pt x="1427805" y="928688"/>
                  </a:lnTo>
                  <a:lnTo>
                    <a:pt x="1589730" y="917973"/>
                  </a:lnTo>
                  <a:cubicBezTo>
                    <a:pt x="1736178" y="1002904"/>
                    <a:pt x="1819521" y="1097360"/>
                    <a:pt x="1938584" y="1183482"/>
                  </a:cubicBezTo>
                  <a:lnTo>
                    <a:pt x="2252909" y="1508522"/>
                  </a:lnTo>
                  <a:lnTo>
                    <a:pt x="2270768" y="1552575"/>
                  </a:lnTo>
                  <a:lnTo>
                    <a:pt x="1961205" y="1871663"/>
                  </a:lnTo>
                  <a:lnTo>
                    <a:pt x="1820711" y="1999061"/>
                  </a:lnTo>
                  <a:lnTo>
                    <a:pt x="1723080" y="1947863"/>
                  </a:lnTo>
                  <a:lnTo>
                    <a:pt x="2030261" y="1552576"/>
                  </a:lnTo>
                  <a:cubicBezTo>
                    <a:pt x="1905245" y="1456532"/>
                    <a:pt x="1813568" y="1347391"/>
                    <a:pt x="1655214" y="1264444"/>
                  </a:cubicBezTo>
                  <a:cubicBezTo>
                    <a:pt x="1654024" y="1319213"/>
                    <a:pt x="1652833" y="1373981"/>
                    <a:pt x="1651643" y="1428750"/>
                  </a:cubicBezTo>
                  <a:cubicBezTo>
                    <a:pt x="1631005" y="1476375"/>
                    <a:pt x="1611558" y="1533525"/>
                    <a:pt x="1573061" y="1571625"/>
                  </a:cubicBezTo>
                  <a:cubicBezTo>
                    <a:pt x="1588142" y="1648222"/>
                    <a:pt x="1586556" y="1739105"/>
                    <a:pt x="1618305" y="1801415"/>
                  </a:cubicBezTo>
                  <a:cubicBezTo>
                    <a:pt x="1655215" y="1909761"/>
                    <a:pt x="1729032" y="1952625"/>
                    <a:pt x="1817139" y="1997869"/>
                  </a:cubicBezTo>
                  <a:lnTo>
                    <a:pt x="1823093" y="2105025"/>
                  </a:lnTo>
                  <a:cubicBezTo>
                    <a:pt x="1876671" y="2209006"/>
                    <a:pt x="1931440" y="2271316"/>
                    <a:pt x="1983827" y="2416969"/>
                  </a:cubicBezTo>
                  <a:cubicBezTo>
                    <a:pt x="2015577" y="2596754"/>
                    <a:pt x="2008038" y="2647951"/>
                    <a:pt x="1976684" y="2782492"/>
                  </a:cubicBezTo>
                  <a:lnTo>
                    <a:pt x="1856430" y="3167063"/>
                  </a:lnTo>
                  <a:cubicBezTo>
                    <a:pt x="1829443" y="3335735"/>
                    <a:pt x="1783405" y="3407965"/>
                    <a:pt x="1775468" y="3673078"/>
                  </a:cubicBezTo>
                  <a:lnTo>
                    <a:pt x="1477811" y="4510088"/>
                  </a:lnTo>
                  <a:lnTo>
                    <a:pt x="1389705" y="4826794"/>
                  </a:lnTo>
                  <a:cubicBezTo>
                    <a:pt x="1454793" y="4939506"/>
                    <a:pt x="1519880" y="5028407"/>
                    <a:pt x="1584968" y="5129213"/>
                  </a:cubicBezTo>
                  <a:lnTo>
                    <a:pt x="1727843" y="5219700"/>
                  </a:lnTo>
                  <a:lnTo>
                    <a:pt x="1733795" y="5263753"/>
                  </a:lnTo>
                  <a:lnTo>
                    <a:pt x="1642118" y="5262563"/>
                  </a:lnTo>
                  <a:lnTo>
                    <a:pt x="1395658" y="5138737"/>
                  </a:lnTo>
                  <a:lnTo>
                    <a:pt x="1332555" y="5167313"/>
                  </a:lnTo>
                  <a:cubicBezTo>
                    <a:pt x="1261118" y="5166123"/>
                    <a:pt x="1246830" y="5098257"/>
                    <a:pt x="1213493" y="5082779"/>
                  </a:cubicBezTo>
                  <a:lnTo>
                    <a:pt x="1224208" y="5239942"/>
                  </a:lnTo>
                  <a:lnTo>
                    <a:pt x="1099193" y="5453063"/>
                  </a:lnTo>
                  <a:cubicBezTo>
                    <a:pt x="1073793" y="5437585"/>
                    <a:pt x="1065061" y="5461398"/>
                    <a:pt x="1022993" y="5406629"/>
                  </a:cubicBezTo>
                  <a:lnTo>
                    <a:pt x="1022993" y="5148263"/>
                  </a:lnTo>
                  <a:lnTo>
                    <a:pt x="1184918" y="4848225"/>
                  </a:lnTo>
                  <a:cubicBezTo>
                    <a:pt x="1209524" y="4597400"/>
                    <a:pt x="1207936" y="4473972"/>
                    <a:pt x="1258736" y="4095750"/>
                  </a:cubicBezTo>
                  <a:cubicBezTo>
                    <a:pt x="1312712" y="3857228"/>
                    <a:pt x="1369068" y="3716338"/>
                    <a:pt x="1424234" y="3526632"/>
                  </a:cubicBezTo>
                  <a:lnTo>
                    <a:pt x="1261118" y="3328988"/>
                  </a:lnTo>
                  <a:lnTo>
                    <a:pt x="1146818" y="2981325"/>
                  </a:lnTo>
                  <a:lnTo>
                    <a:pt x="1089668" y="2671763"/>
                  </a:lnTo>
                  <a:cubicBezTo>
                    <a:pt x="1089271" y="2424112"/>
                    <a:pt x="1115068" y="2281238"/>
                    <a:pt x="1127768" y="2085975"/>
                  </a:cubicBezTo>
                  <a:lnTo>
                    <a:pt x="946793" y="1640681"/>
                  </a:lnTo>
                  <a:lnTo>
                    <a:pt x="859878" y="1462088"/>
                  </a:lnTo>
                  <a:lnTo>
                    <a:pt x="784868" y="2143125"/>
                  </a:lnTo>
                  <a:lnTo>
                    <a:pt x="940839" y="2565797"/>
                  </a:lnTo>
                  <a:lnTo>
                    <a:pt x="981321" y="2778919"/>
                  </a:lnTo>
                  <a:lnTo>
                    <a:pt x="1068236" y="2896791"/>
                  </a:lnTo>
                  <a:cubicBezTo>
                    <a:pt x="1069427" y="2960688"/>
                    <a:pt x="1068236" y="2971007"/>
                    <a:pt x="1069427" y="3034904"/>
                  </a:cubicBezTo>
                  <a:lnTo>
                    <a:pt x="1039662" y="3155156"/>
                  </a:lnTo>
                  <a:lnTo>
                    <a:pt x="808680" y="3183731"/>
                  </a:lnTo>
                  <a:lnTo>
                    <a:pt x="749149" y="3074195"/>
                  </a:lnTo>
                  <a:lnTo>
                    <a:pt x="827730" y="2947988"/>
                  </a:lnTo>
                  <a:lnTo>
                    <a:pt x="903930" y="2957513"/>
                  </a:lnTo>
                  <a:lnTo>
                    <a:pt x="913455" y="2909888"/>
                  </a:lnTo>
                  <a:cubicBezTo>
                    <a:pt x="867815" y="2811860"/>
                    <a:pt x="813840" y="2732882"/>
                    <a:pt x="776534" y="2615804"/>
                  </a:cubicBezTo>
                  <a:cubicBezTo>
                    <a:pt x="734861" y="2455467"/>
                    <a:pt x="676521" y="2335609"/>
                    <a:pt x="626514" y="2195512"/>
                  </a:cubicBezTo>
                  <a:cubicBezTo>
                    <a:pt x="613020" y="1921668"/>
                    <a:pt x="620958" y="1662113"/>
                    <a:pt x="618180" y="1395413"/>
                  </a:cubicBezTo>
                  <a:lnTo>
                    <a:pt x="543171" y="1590675"/>
                  </a:lnTo>
                  <a:cubicBezTo>
                    <a:pt x="501499" y="1627584"/>
                    <a:pt x="490784" y="1651398"/>
                    <a:pt x="397915" y="1710928"/>
                  </a:cubicBezTo>
                  <a:cubicBezTo>
                    <a:pt x="338780" y="1754187"/>
                    <a:pt x="259405" y="1798639"/>
                    <a:pt x="178839" y="1877616"/>
                  </a:cubicBezTo>
                  <a:cubicBezTo>
                    <a:pt x="169711" y="1912144"/>
                    <a:pt x="159194" y="1931392"/>
                    <a:pt x="151455" y="1981200"/>
                  </a:cubicBezTo>
                  <a:cubicBezTo>
                    <a:pt x="143716" y="2031008"/>
                    <a:pt x="138755" y="2111375"/>
                    <a:pt x="132405" y="2176463"/>
                  </a:cubicBezTo>
                  <a:lnTo>
                    <a:pt x="141930" y="2260998"/>
                  </a:lnTo>
                  <a:cubicBezTo>
                    <a:pt x="73668" y="2228851"/>
                    <a:pt x="62555" y="2172891"/>
                    <a:pt x="22868" y="2128838"/>
                  </a:cubicBezTo>
                  <a:cubicBezTo>
                    <a:pt x="15724" y="2034382"/>
                    <a:pt x="-5707" y="1975644"/>
                    <a:pt x="1437" y="1845469"/>
                  </a:cubicBezTo>
                  <a:cubicBezTo>
                    <a:pt x="41918" y="1710531"/>
                    <a:pt x="160980" y="1568451"/>
                    <a:pt x="91924" y="1585913"/>
                  </a:cubicBezTo>
                  <a:cubicBezTo>
                    <a:pt x="90336" y="1477962"/>
                    <a:pt x="181618" y="1422400"/>
                    <a:pt x="230037" y="1345406"/>
                  </a:cubicBezTo>
                  <a:cubicBezTo>
                    <a:pt x="460224" y="1237457"/>
                    <a:pt x="454668" y="1227137"/>
                    <a:pt x="565793" y="1152525"/>
                  </a:cubicBezTo>
                  <a:lnTo>
                    <a:pt x="584843" y="990600"/>
                  </a:lnTo>
                  <a:lnTo>
                    <a:pt x="565793" y="758428"/>
                  </a:lnTo>
                  <a:cubicBezTo>
                    <a:pt x="654692" y="596503"/>
                    <a:pt x="657868" y="517923"/>
                    <a:pt x="694380" y="400051"/>
                  </a:cubicBezTo>
                  <a:cubicBezTo>
                    <a:pt x="754308" y="311151"/>
                    <a:pt x="783280" y="216298"/>
                    <a:pt x="874164" y="133351"/>
                  </a:cubicBezTo>
                  <a:cubicBezTo>
                    <a:pt x="970208" y="41276"/>
                    <a:pt x="1026961" y="28971"/>
                    <a:pt x="1123005" y="0"/>
                  </a:cubicBezTo>
                  <a:cubicBezTo>
                    <a:pt x="1231352" y="25003"/>
                    <a:pt x="1270642" y="38100"/>
                    <a:pt x="1356367" y="66675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rgbClr val="FFD85B"/>
                </a:gs>
                <a:gs pos="100000">
                  <a:srgbClr val="C0000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9" name="Obraz 18">
              <a:extLst>
                <a:ext uri="{FF2B5EF4-FFF2-40B4-BE49-F238E27FC236}">
                  <a16:creationId xmlns:a16="http://schemas.microsoft.com/office/drawing/2014/main" id="{AC476E73-2E09-4059-97E0-91C2663A0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16764" y="838619"/>
              <a:ext cx="2271879" cy="6237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3841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90ED8D86-8EA3-476A-9C36-11E51559B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38616D8-309D-44F8-869A-17BF40B11BFA}" type="slidenum">
              <a:rPr lang="pl-PL" sz="1701" kern="0" smtClean="0">
                <a:solidFill>
                  <a:schemeClr val="bg1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pl-PL" sz="1701" kern="0">
              <a:solidFill>
                <a:schemeClr val="bg1"/>
              </a:solidFill>
            </a:endParaRPr>
          </a:p>
        </p:txBody>
      </p:sp>
      <p:sp>
        <p:nvSpPr>
          <p:cNvPr id="3" name="Serce 2">
            <a:extLst>
              <a:ext uri="{FF2B5EF4-FFF2-40B4-BE49-F238E27FC236}">
                <a16:creationId xmlns:a16="http://schemas.microsoft.com/office/drawing/2014/main" id="{60642B39-B47D-4B31-B824-E431A86FBEB3}"/>
              </a:ext>
            </a:extLst>
          </p:cNvPr>
          <p:cNvSpPr/>
          <p:nvPr/>
        </p:nvSpPr>
        <p:spPr>
          <a:xfrm rot="998686">
            <a:off x="5384972" y="949134"/>
            <a:ext cx="5241995" cy="4243520"/>
          </a:xfrm>
          <a:prstGeom prst="hear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C000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F15682C-FB83-46E7-9F01-7AB368C9D300}"/>
              </a:ext>
            </a:extLst>
          </p:cNvPr>
          <p:cNvSpPr txBox="1"/>
          <p:nvPr/>
        </p:nvSpPr>
        <p:spPr>
          <a:xfrm>
            <a:off x="5147413" y="2655395"/>
            <a:ext cx="63339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MIŁOŚĆ</a:t>
            </a:r>
            <a:endParaRPr lang="pl-PL" sz="60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F8C21FB-3ABD-4776-8421-F7494E820F87}"/>
              </a:ext>
            </a:extLst>
          </p:cNvPr>
          <p:cNvSpPr txBox="1"/>
          <p:nvPr/>
        </p:nvSpPr>
        <p:spPr>
          <a:xfrm>
            <a:off x="-616176" y="1151384"/>
            <a:ext cx="63339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Namiętność</a:t>
            </a:r>
          </a:p>
          <a:p>
            <a:pPr algn="ctr" eaLnBrk="1" hangingPunct="1">
              <a:defRPr/>
            </a:pPr>
            <a:r>
              <a:rPr lang="pl-PL" sz="4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Intymność</a:t>
            </a:r>
            <a:endParaRPr lang="pl-PL" sz="60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AB289B14-78EC-454B-ABC1-AF190C86486D}"/>
              </a:ext>
            </a:extLst>
          </p:cNvPr>
          <p:cNvSpPr txBox="1"/>
          <p:nvPr/>
        </p:nvSpPr>
        <p:spPr>
          <a:xfrm>
            <a:off x="-616176" y="2525250"/>
            <a:ext cx="63339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Przyjaźń</a:t>
            </a:r>
          </a:p>
          <a:p>
            <a:pPr algn="ctr" eaLnBrk="1" hangingPunct="1">
              <a:defRPr/>
            </a:pPr>
            <a:r>
              <a:rPr lang="pl-PL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Zranienia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21C41B8-97CA-47B3-8348-D175A3D2B260}"/>
              </a:ext>
            </a:extLst>
          </p:cNvPr>
          <p:cNvSpPr txBox="1"/>
          <p:nvPr/>
        </p:nvSpPr>
        <p:spPr>
          <a:xfrm>
            <a:off x="-616176" y="3741447"/>
            <a:ext cx="63339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000" b="1" dirty="0">
                <a:gradFill flip="none" rotWithShape="1">
                  <a:gsLst>
                    <a:gs pos="38000">
                      <a:srgbClr val="0099FF"/>
                    </a:gs>
                    <a:gs pos="44000">
                      <a:srgbClr val="C00000"/>
                    </a:gs>
                  </a:gsLst>
                  <a:lin ang="1620000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Przebaczenie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3A68F8C8-8092-4E5C-99BA-B197FA25FDF9}"/>
              </a:ext>
            </a:extLst>
          </p:cNvPr>
          <p:cNvGrpSpPr/>
          <p:nvPr/>
        </p:nvGrpSpPr>
        <p:grpSpPr>
          <a:xfrm>
            <a:off x="5147413" y="906883"/>
            <a:ext cx="2223287" cy="5859703"/>
            <a:chOff x="1784239" y="503312"/>
            <a:chExt cx="2327494" cy="6134352"/>
          </a:xfrm>
        </p:grpSpPr>
        <p:sp>
          <p:nvSpPr>
            <p:cNvPr id="14" name="Dowolny kształt: kształt 13">
              <a:extLst>
                <a:ext uri="{FF2B5EF4-FFF2-40B4-BE49-F238E27FC236}">
                  <a16:creationId xmlns:a16="http://schemas.microsoft.com/office/drawing/2014/main" id="{2C0C28EB-82C3-4EEE-8CA9-DF1EAF9CFF18}"/>
                </a:ext>
              </a:extLst>
            </p:cNvPr>
            <p:cNvSpPr/>
            <p:nvPr/>
          </p:nvSpPr>
          <p:spPr>
            <a:xfrm>
              <a:off x="1909937" y="779302"/>
              <a:ext cx="2134227" cy="5705104"/>
            </a:xfrm>
            <a:custGeom>
              <a:avLst/>
              <a:gdLst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35330 w 2339340"/>
                <a:gd name="connsiteY28" fmla="*/ 3108960 h 6236970"/>
                <a:gd name="connsiteX29" fmla="*/ 735330 w 2339340"/>
                <a:gd name="connsiteY29" fmla="*/ 2792730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35330 w 2339340"/>
                <a:gd name="connsiteY28" fmla="*/ 3108960 h 6236970"/>
                <a:gd name="connsiteX29" fmla="*/ 709136 w 2339340"/>
                <a:gd name="connsiteY29" fmla="*/ 2771299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09136 w 2339340"/>
                <a:gd name="connsiteY29" fmla="*/ 2771299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4863 w 2339340"/>
                <a:gd name="connsiteY5" fmla="*/ 216455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86916 h 6236970"/>
                <a:gd name="connsiteX5" fmla="*/ 804863 w 2339340"/>
                <a:gd name="connsiteY5" fmla="*/ 216455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86916 h 6236970"/>
                <a:gd name="connsiteX5" fmla="*/ 804863 w 2339340"/>
                <a:gd name="connsiteY5" fmla="*/ 216455 h 6236970"/>
                <a:gd name="connsiteX6" fmla="*/ 782955 w 2339340"/>
                <a:gd name="connsiteY6" fmla="*/ 450294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0359 w 2339340"/>
                <a:gd name="connsiteY1" fmla="*/ 61436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86916 h 6236970"/>
                <a:gd name="connsiteX5" fmla="*/ 804863 w 2339340"/>
                <a:gd name="connsiteY5" fmla="*/ 216455 h 6236970"/>
                <a:gd name="connsiteX6" fmla="*/ 782955 w 2339340"/>
                <a:gd name="connsiteY6" fmla="*/ 450294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48740 w 2339340"/>
                <a:gd name="connsiteY117" fmla="*/ 325041 h 6253401"/>
                <a:gd name="connsiteX118" fmla="*/ 1306830 w 2339340"/>
                <a:gd name="connsiteY118" fmla="*/ 130731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48740 w 2339340"/>
                <a:gd name="connsiteY117" fmla="*/ 32504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15616 w 2339340"/>
                <a:gd name="connsiteY120" fmla="*/ 49293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094184 w 2339340"/>
                <a:gd name="connsiteY120" fmla="*/ 81439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021556 w 2339340"/>
                <a:gd name="connsiteY120" fmla="*/ 130255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072753 w 2339340"/>
                <a:gd name="connsiteY120" fmla="*/ 58817 h 6253401"/>
                <a:gd name="connsiteX121" fmla="*/ 1077992 w 2339340"/>
                <a:gd name="connsiteY121" fmla="*/ 0 h 62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2339340" h="6253401">
                  <a:moveTo>
                    <a:pt x="1077992" y="0"/>
                  </a:moveTo>
                  <a:lnTo>
                    <a:pt x="970359" y="77867"/>
                  </a:lnTo>
                  <a:lnTo>
                    <a:pt x="967740" y="16431"/>
                  </a:lnTo>
                  <a:lnTo>
                    <a:pt x="872490" y="138351"/>
                  </a:lnTo>
                  <a:lnTo>
                    <a:pt x="849630" y="103347"/>
                  </a:lnTo>
                  <a:lnTo>
                    <a:pt x="804863" y="232886"/>
                  </a:lnTo>
                  <a:lnTo>
                    <a:pt x="782955" y="466725"/>
                  </a:lnTo>
                  <a:lnTo>
                    <a:pt x="754380" y="481251"/>
                  </a:lnTo>
                  <a:lnTo>
                    <a:pt x="781050" y="565071"/>
                  </a:lnTo>
                  <a:lnTo>
                    <a:pt x="822960" y="641271"/>
                  </a:lnTo>
                  <a:lnTo>
                    <a:pt x="887730" y="706041"/>
                  </a:lnTo>
                  <a:lnTo>
                    <a:pt x="925830" y="786051"/>
                  </a:lnTo>
                  <a:lnTo>
                    <a:pt x="925830" y="877491"/>
                  </a:lnTo>
                  <a:lnTo>
                    <a:pt x="803910" y="938451"/>
                  </a:lnTo>
                  <a:lnTo>
                    <a:pt x="701040" y="965121"/>
                  </a:lnTo>
                  <a:lnTo>
                    <a:pt x="556260" y="968931"/>
                  </a:lnTo>
                  <a:lnTo>
                    <a:pt x="403860" y="1018461"/>
                  </a:lnTo>
                  <a:lnTo>
                    <a:pt x="320040" y="1102281"/>
                  </a:lnTo>
                  <a:lnTo>
                    <a:pt x="247650" y="1292781"/>
                  </a:lnTo>
                  <a:lnTo>
                    <a:pt x="163830" y="1586151"/>
                  </a:lnTo>
                  <a:lnTo>
                    <a:pt x="83820" y="1799511"/>
                  </a:lnTo>
                  <a:lnTo>
                    <a:pt x="72390" y="1978581"/>
                  </a:lnTo>
                  <a:lnTo>
                    <a:pt x="0" y="2161461"/>
                  </a:lnTo>
                  <a:lnTo>
                    <a:pt x="11430" y="2268141"/>
                  </a:lnTo>
                  <a:lnTo>
                    <a:pt x="106680" y="2443401"/>
                  </a:lnTo>
                  <a:lnTo>
                    <a:pt x="243840" y="2611041"/>
                  </a:lnTo>
                  <a:lnTo>
                    <a:pt x="422910" y="2786301"/>
                  </a:lnTo>
                  <a:lnTo>
                    <a:pt x="609600" y="2946321"/>
                  </a:lnTo>
                  <a:lnTo>
                    <a:pt x="703183" y="3078956"/>
                  </a:lnTo>
                  <a:lnTo>
                    <a:pt x="711517" y="2800827"/>
                  </a:lnTo>
                  <a:lnTo>
                    <a:pt x="647700" y="2748201"/>
                  </a:lnTo>
                  <a:lnTo>
                    <a:pt x="541020" y="2553891"/>
                  </a:lnTo>
                  <a:lnTo>
                    <a:pt x="487680" y="2443401"/>
                  </a:lnTo>
                  <a:lnTo>
                    <a:pt x="293370" y="2222421"/>
                  </a:lnTo>
                  <a:lnTo>
                    <a:pt x="426720" y="2005251"/>
                  </a:lnTo>
                  <a:lnTo>
                    <a:pt x="483870" y="1894761"/>
                  </a:lnTo>
                  <a:lnTo>
                    <a:pt x="544830" y="1658541"/>
                  </a:lnTo>
                  <a:lnTo>
                    <a:pt x="636270" y="1913811"/>
                  </a:lnTo>
                  <a:lnTo>
                    <a:pt x="678180" y="2218611"/>
                  </a:lnTo>
                  <a:lnTo>
                    <a:pt x="689610" y="2504361"/>
                  </a:lnTo>
                  <a:lnTo>
                    <a:pt x="712470" y="2778681"/>
                  </a:lnTo>
                  <a:lnTo>
                    <a:pt x="701040" y="3193971"/>
                  </a:lnTo>
                  <a:lnTo>
                    <a:pt x="643890" y="3799761"/>
                  </a:lnTo>
                  <a:lnTo>
                    <a:pt x="613410" y="4272201"/>
                  </a:lnTo>
                  <a:lnTo>
                    <a:pt x="689610" y="4634151"/>
                  </a:lnTo>
                  <a:lnTo>
                    <a:pt x="803910" y="5232321"/>
                  </a:lnTo>
                  <a:lnTo>
                    <a:pt x="883920" y="5674281"/>
                  </a:lnTo>
                  <a:lnTo>
                    <a:pt x="872490" y="5700951"/>
                  </a:lnTo>
                  <a:lnTo>
                    <a:pt x="693420" y="5910501"/>
                  </a:lnTo>
                  <a:lnTo>
                    <a:pt x="541020" y="6108621"/>
                  </a:lnTo>
                  <a:lnTo>
                    <a:pt x="510540" y="6173391"/>
                  </a:lnTo>
                  <a:lnTo>
                    <a:pt x="701040" y="6108621"/>
                  </a:lnTo>
                  <a:lnTo>
                    <a:pt x="830580" y="6081951"/>
                  </a:lnTo>
                  <a:lnTo>
                    <a:pt x="952500" y="5990511"/>
                  </a:lnTo>
                  <a:lnTo>
                    <a:pt x="963930" y="5887641"/>
                  </a:lnTo>
                  <a:lnTo>
                    <a:pt x="1108710" y="5834301"/>
                  </a:lnTo>
                  <a:lnTo>
                    <a:pt x="1108710" y="5807631"/>
                  </a:lnTo>
                  <a:lnTo>
                    <a:pt x="1032510" y="5651421"/>
                  </a:lnTo>
                  <a:lnTo>
                    <a:pt x="1043940" y="5297091"/>
                  </a:lnTo>
                  <a:lnTo>
                    <a:pt x="1074420" y="4904661"/>
                  </a:lnTo>
                  <a:lnTo>
                    <a:pt x="1002030" y="4439841"/>
                  </a:lnTo>
                  <a:lnTo>
                    <a:pt x="1066800" y="4146471"/>
                  </a:lnTo>
                  <a:lnTo>
                    <a:pt x="1116330" y="3792141"/>
                  </a:lnTo>
                  <a:lnTo>
                    <a:pt x="1165860" y="3392091"/>
                  </a:lnTo>
                  <a:lnTo>
                    <a:pt x="1238250" y="3898821"/>
                  </a:lnTo>
                  <a:lnTo>
                    <a:pt x="1280160" y="4382691"/>
                  </a:lnTo>
                  <a:lnTo>
                    <a:pt x="1310640" y="4550331"/>
                  </a:lnTo>
                  <a:lnTo>
                    <a:pt x="1272540" y="4855131"/>
                  </a:lnTo>
                  <a:lnTo>
                    <a:pt x="1242060" y="5076111"/>
                  </a:lnTo>
                  <a:lnTo>
                    <a:pt x="1276350" y="5304711"/>
                  </a:lnTo>
                  <a:lnTo>
                    <a:pt x="1333500" y="5510451"/>
                  </a:lnTo>
                  <a:lnTo>
                    <a:pt x="1314450" y="5632371"/>
                  </a:lnTo>
                  <a:lnTo>
                    <a:pt x="1264920" y="5811441"/>
                  </a:lnTo>
                  <a:lnTo>
                    <a:pt x="1264920" y="5918121"/>
                  </a:lnTo>
                  <a:lnTo>
                    <a:pt x="1424940" y="6253401"/>
                  </a:lnTo>
                  <a:lnTo>
                    <a:pt x="1565910" y="6081951"/>
                  </a:lnTo>
                  <a:lnTo>
                    <a:pt x="1604010" y="6028611"/>
                  </a:lnTo>
                  <a:lnTo>
                    <a:pt x="1524000" y="5860971"/>
                  </a:lnTo>
                  <a:lnTo>
                    <a:pt x="1466850" y="5735241"/>
                  </a:lnTo>
                  <a:lnTo>
                    <a:pt x="1440180" y="5655231"/>
                  </a:lnTo>
                  <a:lnTo>
                    <a:pt x="1546860" y="5095161"/>
                  </a:lnTo>
                  <a:lnTo>
                    <a:pt x="1600200" y="4523661"/>
                  </a:lnTo>
                  <a:lnTo>
                    <a:pt x="1684020" y="4043601"/>
                  </a:lnTo>
                  <a:lnTo>
                    <a:pt x="1703070" y="3704511"/>
                  </a:lnTo>
                  <a:lnTo>
                    <a:pt x="1673305" y="3099436"/>
                  </a:lnTo>
                  <a:lnTo>
                    <a:pt x="1630680" y="2885361"/>
                  </a:lnTo>
                  <a:lnTo>
                    <a:pt x="1607820" y="2767251"/>
                  </a:lnTo>
                  <a:lnTo>
                    <a:pt x="1584960" y="2439591"/>
                  </a:lnTo>
                  <a:lnTo>
                    <a:pt x="1584960" y="2089071"/>
                  </a:lnTo>
                  <a:lnTo>
                    <a:pt x="1619250" y="1788081"/>
                  </a:lnTo>
                  <a:lnTo>
                    <a:pt x="1691640" y="1517571"/>
                  </a:lnTo>
                  <a:lnTo>
                    <a:pt x="1954530" y="1940481"/>
                  </a:lnTo>
                  <a:lnTo>
                    <a:pt x="2045970" y="2062401"/>
                  </a:lnTo>
                  <a:lnTo>
                    <a:pt x="1840230" y="2374821"/>
                  </a:lnTo>
                  <a:lnTo>
                    <a:pt x="1729740" y="2561511"/>
                  </a:lnTo>
                  <a:lnTo>
                    <a:pt x="1672590" y="2691051"/>
                  </a:lnTo>
                  <a:lnTo>
                    <a:pt x="1606391" y="2762727"/>
                  </a:lnTo>
                  <a:lnTo>
                    <a:pt x="1658302" y="3027046"/>
                  </a:lnTo>
                  <a:lnTo>
                    <a:pt x="1729740" y="2908221"/>
                  </a:lnTo>
                  <a:lnTo>
                    <a:pt x="1927860" y="2706291"/>
                  </a:lnTo>
                  <a:lnTo>
                    <a:pt x="2065020" y="2565321"/>
                  </a:lnTo>
                  <a:lnTo>
                    <a:pt x="2202180" y="2355771"/>
                  </a:lnTo>
                  <a:lnTo>
                    <a:pt x="2339340" y="2066211"/>
                  </a:lnTo>
                  <a:lnTo>
                    <a:pt x="2293620" y="1974771"/>
                  </a:lnTo>
                  <a:lnTo>
                    <a:pt x="2232660" y="1769031"/>
                  </a:lnTo>
                  <a:lnTo>
                    <a:pt x="2175510" y="1582341"/>
                  </a:lnTo>
                  <a:lnTo>
                    <a:pt x="2065020" y="1368981"/>
                  </a:lnTo>
                  <a:lnTo>
                    <a:pt x="1958340" y="1186101"/>
                  </a:lnTo>
                  <a:lnTo>
                    <a:pt x="1878330" y="1060371"/>
                  </a:lnTo>
                  <a:lnTo>
                    <a:pt x="1752600" y="991791"/>
                  </a:lnTo>
                  <a:lnTo>
                    <a:pt x="1645920" y="972741"/>
                  </a:lnTo>
                  <a:lnTo>
                    <a:pt x="1546860" y="938451"/>
                  </a:lnTo>
                  <a:lnTo>
                    <a:pt x="1276350" y="877491"/>
                  </a:lnTo>
                  <a:lnTo>
                    <a:pt x="1257300" y="755571"/>
                  </a:lnTo>
                  <a:lnTo>
                    <a:pt x="1325880" y="610791"/>
                  </a:lnTo>
                  <a:lnTo>
                    <a:pt x="1363980" y="553641"/>
                  </a:lnTo>
                  <a:lnTo>
                    <a:pt x="1352550" y="454581"/>
                  </a:lnTo>
                  <a:lnTo>
                    <a:pt x="1359455" y="267891"/>
                  </a:lnTo>
                  <a:cubicBezTo>
                    <a:pt x="1341119" y="213043"/>
                    <a:pt x="1327546" y="155814"/>
                    <a:pt x="1311592" y="99775"/>
                  </a:cubicBezTo>
                  <a:lnTo>
                    <a:pt x="1188720" y="54531"/>
                  </a:lnTo>
                  <a:lnTo>
                    <a:pt x="1072753" y="58817"/>
                  </a:lnTo>
                  <a:lnTo>
                    <a:pt x="1077992" y="0"/>
                  </a:lnTo>
                  <a:close/>
                </a:path>
              </a:pathLst>
            </a:custGeom>
            <a:gradFill flip="none" rotWithShape="1">
              <a:gsLst>
                <a:gs pos="45000">
                  <a:srgbClr val="FFD85B"/>
                </a:gs>
                <a:gs pos="100000">
                  <a:srgbClr val="C0000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5" name="Obraz 14">
              <a:extLst>
                <a:ext uri="{FF2B5EF4-FFF2-40B4-BE49-F238E27FC236}">
                  <a16:creationId xmlns:a16="http://schemas.microsoft.com/office/drawing/2014/main" id="{6A767F51-B553-4131-9638-A539CDB50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4239" y="503312"/>
              <a:ext cx="2327494" cy="6134352"/>
            </a:xfrm>
            <a:prstGeom prst="rect">
              <a:avLst/>
            </a:prstGeom>
          </p:spPr>
        </p:pic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DECF6339-5E77-4D73-A6DF-2B4911D9EEA1}"/>
              </a:ext>
            </a:extLst>
          </p:cNvPr>
          <p:cNvGrpSpPr/>
          <p:nvPr/>
        </p:nvGrpSpPr>
        <p:grpSpPr>
          <a:xfrm>
            <a:off x="9342278" y="1007368"/>
            <a:ext cx="2170162" cy="5957984"/>
            <a:chOff x="7616764" y="838619"/>
            <a:chExt cx="2271879" cy="6237239"/>
          </a:xfrm>
        </p:grpSpPr>
        <p:sp>
          <p:nvSpPr>
            <p:cNvPr id="17" name="Dowolny kształt: kształt 16">
              <a:extLst>
                <a:ext uri="{FF2B5EF4-FFF2-40B4-BE49-F238E27FC236}">
                  <a16:creationId xmlns:a16="http://schemas.microsoft.com/office/drawing/2014/main" id="{DBBF817C-8BFB-45F3-9E3A-0A914ED70DDD}"/>
                </a:ext>
              </a:extLst>
            </p:cNvPr>
            <p:cNvSpPr/>
            <p:nvPr/>
          </p:nvSpPr>
          <p:spPr>
            <a:xfrm flipH="1">
              <a:off x="7773908" y="1680572"/>
              <a:ext cx="2071668" cy="4974939"/>
            </a:xfrm>
            <a:custGeom>
              <a:avLst/>
              <a:gdLst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3363 w 2271713"/>
                <a:gd name="connsiteY69" fmla="*/ 1343025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3363 w 2271713"/>
                <a:gd name="connsiteY69" fmla="*/ 1376362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3363 w 2271713"/>
                <a:gd name="connsiteY69" fmla="*/ 1376362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50019 w 2271713"/>
                <a:gd name="connsiteY68" fmla="*/ 1564482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92869 w 2271713"/>
                <a:gd name="connsiteY68" fmla="*/ 1585913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78743 w 2269331"/>
                <a:gd name="connsiteY0" fmla="*/ 85725 h 5453063"/>
                <a:gd name="connsiteX1" fmla="*/ 1454943 w 2269331"/>
                <a:gd name="connsiteY1" fmla="*/ 200025 h 5453063"/>
                <a:gd name="connsiteX2" fmla="*/ 1440656 w 2269331"/>
                <a:gd name="connsiteY2" fmla="*/ 266700 h 5453063"/>
                <a:gd name="connsiteX3" fmla="*/ 1507331 w 2269331"/>
                <a:gd name="connsiteY3" fmla="*/ 466725 h 5453063"/>
                <a:gd name="connsiteX4" fmla="*/ 1493043 w 2269331"/>
                <a:gd name="connsiteY4" fmla="*/ 757238 h 5453063"/>
                <a:gd name="connsiteX5" fmla="*/ 1426368 w 2269331"/>
                <a:gd name="connsiteY5" fmla="*/ 928688 h 5453063"/>
                <a:gd name="connsiteX6" fmla="*/ 1578768 w 2269331"/>
                <a:gd name="connsiteY6" fmla="*/ 919163 h 5453063"/>
                <a:gd name="connsiteX7" fmla="*/ 1945481 w 2269331"/>
                <a:gd name="connsiteY7" fmla="*/ 1176338 h 5453063"/>
                <a:gd name="connsiteX8" fmla="*/ 2269331 w 2269331"/>
                <a:gd name="connsiteY8" fmla="*/ 1504950 h 5453063"/>
                <a:gd name="connsiteX9" fmla="*/ 2269331 w 2269331"/>
                <a:gd name="connsiteY9" fmla="*/ 1552575 h 5453063"/>
                <a:gd name="connsiteX10" fmla="*/ 1959768 w 2269331"/>
                <a:gd name="connsiteY10" fmla="*/ 1871663 h 5453063"/>
                <a:gd name="connsiteX11" fmla="*/ 1807368 w 2269331"/>
                <a:gd name="connsiteY11" fmla="*/ 1995488 h 5453063"/>
                <a:gd name="connsiteX12" fmla="*/ 1721643 w 2269331"/>
                <a:gd name="connsiteY12" fmla="*/ 1947863 h 5453063"/>
                <a:gd name="connsiteX13" fmla="*/ 2035968 w 2269331"/>
                <a:gd name="connsiteY13" fmla="*/ 1528763 h 5453063"/>
                <a:gd name="connsiteX14" fmla="*/ 1693068 w 2269331"/>
                <a:gd name="connsiteY14" fmla="*/ 1252538 h 5453063"/>
                <a:gd name="connsiteX15" fmla="*/ 1650206 w 2269331"/>
                <a:gd name="connsiteY15" fmla="*/ 1428750 h 5453063"/>
                <a:gd name="connsiteX16" fmla="*/ 1593056 w 2269331"/>
                <a:gd name="connsiteY16" fmla="*/ 1566863 h 5453063"/>
                <a:gd name="connsiteX17" fmla="*/ 1626393 w 2269331"/>
                <a:gd name="connsiteY17" fmla="*/ 1800225 h 5453063"/>
                <a:gd name="connsiteX18" fmla="*/ 1745456 w 2269331"/>
                <a:gd name="connsiteY18" fmla="*/ 1990725 h 5453063"/>
                <a:gd name="connsiteX19" fmla="*/ 1821656 w 2269331"/>
                <a:gd name="connsiteY19" fmla="*/ 2105025 h 5453063"/>
                <a:gd name="connsiteX20" fmla="*/ 1988343 w 2269331"/>
                <a:gd name="connsiteY20" fmla="*/ 2428875 h 5453063"/>
                <a:gd name="connsiteX21" fmla="*/ 1988343 w 2269331"/>
                <a:gd name="connsiteY21" fmla="*/ 2795588 h 5453063"/>
                <a:gd name="connsiteX22" fmla="*/ 1854993 w 2269331"/>
                <a:gd name="connsiteY22" fmla="*/ 3167063 h 5453063"/>
                <a:gd name="connsiteX23" fmla="*/ 1788318 w 2269331"/>
                <a:gd name="connsiteY23" fmla="*/ 3624263 h 5453063"/>
                <a:gd name="connsiteX24" fmla="*/ 1493043 w 2269331"/>
                <a:gd name="connsiteY24" fmla="*/ 4500563 h 5453063"/>
                <a:gd name="connsiteX25" fmla="*/ 1402556 w 2269331"/>
                <a:gd name="connsiteY25" fmla="*/ 4824413 h 5453063"/>
                <a:gd name="connsiteX26" fmla="*/ 1583531 w 2269331"/>
                <a:gd name="connsiteY26" fmla="*/ 5129213 h 5453063"/>
                <a:gd name="connsiteX27" fmla="*/ 1726406 w 2269331"/>
                <a:gd name="connsiteY27" fmla="*/ 5219700 h 5453063"/>
                <a:gd name="connsiteX28" fmla="*/ 1731168 w 2269331"/>
                <a:gd name="connsiteY28" fmla="*/ 5243513 h 5453063"/>
                <a:gd name="connsiteX29" fmla="*/ 1640681 w 2269331"/>
                <a:gd name="connsiteY29" fmla="*/ 5262563 h 5453063"/>
                <a:gd name="connsiteX30" fmla="*/ 1402556 w 2269331"/>
                <a:gd name="connsiteY30" fmla="*/ 5143500 h 5453063"/>
                <a:gd name="connsiteX31" fmla="*/ 1331118 w 2269331"/>
                <a:gd name="connsiteY31" fmla="*/ 5167313 h 5453063"/>
                <a:gd name="connsiteX32" fmla="*/ 1240631 w 2269331"/>
                <a:gd name="connsiteY32" fmla="*/ 5110163 h 5453063"/>
                <a:gd name="connsiteX33" fmla="*/ 1235868 w 2269331"/>
                <a:gd name="connsiteY33" fmla="*/ 5224463 h 5453063"/>
                <a:gd name="connsiteX34" fmla="*/ 1097756 w 2269331"/>
                <a:gd name="connsiteY34" fmla="*/ 5453063 h 5453063"/>
                <a:gd name="connsiteX35" fmla="*/ 1035843 w 2269331"/>
                <a:gd name="connsiteY35" fmla="*/ 5453063 h 5453063"/>
                <a:gd name="connsiteX36" fmla="*/ 1021556 w 2269331"/>
                <a:gd name="connsiteY36" fmla="*/ 5148263 h 5453063"/>
                <a:gd name="connsiteX37" fmla="*/ 1183481 w 2269331"/>
                <a:gd name="connsiteY37" fmla="*/ 4848225 h 5453063"/>
                <a:gd name="connsiteX38" fmla="*/ 1269206 w 2269331"/>
                <a:gd name="connsiteY38" fmla="*/ 4095750 h 5453063"/>
                <a:gd name="connsiteX39" fmla="*/ 1416843 w 2269331"/>
                <a:gd name="connsiteY39" fmla="*/ 3509963 h 5453063"/>
                <a:gd name="connsiteX40" fmla="*/ 1259681 w 2269331"/>
                <a:gd name="connsiteY40" fmla="*/ 3328988 h 5453063"/>
                <a:gd name="connsiteX41" fmla="*/ 1145381 w 2269331"/>
                <a:gd name="connsiteY41" fmla="*/ 2981325 h 5453063"/>
                <a:gd name="connsiteX42" fmla="*/ 1064418 w 2269331"/>
                <a:gd name="connsiteY42" fmla="*/ 2671763 h 5453063"/>
                <a:gd name="connsiteX43" fmla="*/ 1126331 w 2269331"/>
                <a:gd name="connsiteY43" fmla="*/ 2085975 h 5453063"/>
                <a:gd name="connsiteX44" fmla="*/ 954881 w 2269331"/>
                <a:gd name="connsiteY44" fmla="*/ 1604963 h 5453063"/>
                <a:gd name="connsiteX45" fmla="*/ 850106 w 2269331"/>
                <a:gd name="connsiteY45" fmla="*/ 1490663 h 5453063"/>
                <a:gd name="connsiteX46" fmla="*/ 783431 w 2269331"/>
                <a:gd name="connsiteY46" fmla="*/ 2143125 h 5453063"/>
                <a:gd name="connsiteX47" fmla="*/ 959643 w 2269331"/>
                <a:gd name="connsiteY47" fmla="*/ 2586038 h 5453063"/>
                <a:gd name="connsiteX48" fmla="*/ 1002506 w 2269331"/>
                <a:gd name="connsiteY48" fmla="*/ 2790825 h 5453063"/>
                <a:gd name="connsiteX49" fmla="*/ 1064418 w 2269331"/>
                <a:gd name="connsiteY49" fmla="*/ 2843213 h 5453063"/>
                <a:gd name="connsiteX50" fmla="*/ 1064418 w 2269331"/>
                <a:gd name="connsiteY50" fmla="*/ 3071813 h 5453063"/>
                <a:gd name="connsiteX51" fmla="*/ 1021556 w 2269331"/>
                <a:gd name="connsiteY51" fmla="*/ 3167063 h 5453063"/>
                <a:gd name="connsiteX52" fmla="*/ 826293 w 2269331"/>
                <a:gd name="connsiteY52" fmla="*/ 3171825 h 5453063"/>
                <a:gd name="connsiteX53" fmla="*/ 764381 w 2269331"/>
                <a:gd name="connsiteY53" fmla="*/ 3062288 h 5453063"/>
                <a:gd name="connsiteX54" fmla="*/ 826293 w 2269331"/>
                <a:gd name="connsiteY54" fmla="*/ 2947988 h 5453063"/>
                <a:gd name="connsiteX55" fmla="*/ 902493 w 2269331"/>
                <a:gd name="connsiteY55" fmla="*/ 2957513 h 5453063"/>
                <a:gd name="connsiteX56" fmla="*/ 912018 w 2269331"/>
                <a:gd name="connsiteY56" fmla="*/ 2909888 h 5453063"/>
                <a:gd name="connsiteX57" fmla="*/ 735806 w 2269331"/>
                <a:gd name="connsiteY57" fmla="*/ 2481263 h 5453063"/>
                <a:gd name="connsiteX58" fmla="*/ 616743 w 2269331"/>
                <a:gd name="connsiteY58" fmla="*/ 2209800 h 5453063"/>
                <a:gd name="connsiteX59" fmla="*/ 616743 w 2269331"/>
                <a:gd name="connsiteY59" fmla="*/ 1395413 h 5453063"/>
                <a:gd name="connsiteX60" fmla="*/ 521493 w 2269331"/>
                <a:gd name="connsiteY60" fmla="*/ 1600200 h 5453063"/>
                <a:gd name="connsiteX61" fmla="*/ 354806 w 2269331"/>
                <a:gd name="connsiteY61" fmla="*/ 1747838 h 5453063"/>
                <a:gd name="connsiteX62" fmla="*/ 159543 w 2269331"/>
                <a:gd name="connsiteY62" fmla="*/ 1938338 h 5453063"/>
                <a:gd name="connsiteX63" fmla="*/ 150018 w 2269331"/>
                <a:gd name="connsiteY63" fmla="*/ 1981200 h 5453063"/>
                <a:gd name="connsiteX64" fmla="*/ 130968 w 2269331"/>
                <a:gd name="connsiteY64" fmla="*/ 2176463 h 5453063"/>
                <a:gd name="connsiteX65" fmla="*/ 140493 w 2269331"/>
                <a:gd name="connsiteY65" fmla="*/ 2271713 h 5453063"/>
                <a:gd name="connsiteX66" fmla="*/ 21431 w 2269331"/>
                <a:gd name="connsiteY66" fmla="*/ 2128838 h 5453063"/>
                <a:gd name="connsiteX67" fmla="*/ 0 w 2269331"/>
                <a:gd name="connsiteY67" fmla="*/ 1845469 h 5453063"/>
                <a:gd name="connsiteX68" fmla="*/ 90487 w 2269331"/>
                <a:gd name="connsiteY68" fmla="*/ 1585913 h 5453063"/>
                <a:gd name="connsiteX69" fmla="*/ 228600 w 2269331"/>
                <a:gd name="connsiteY69" fmla="*/ 1345406 h 5453063"/>
                <a:gd name="connsiteX70" fmla="*/ 564356 w 2269331"/>
                <a:gd name="connsiteY70" fmla="*/ 1152525 h 5453063"/>
                <a:gd name="connsiteX71" fmla="*/ 583406 w 2269331"/>
                <a:gd name="connsiteY71" fmla="*/ 990600 h 5453063"/>
                <a:gd name="connsiteX72" fmla="*/ 583406 w 2269331"/>
                <a:gd name="connsiteY72" fmla="*/ 742950 h 5453063"/>
                <a:gd name="connsiteX73" fmla="*/ 673893 w 2269331"/>
                <a:gd name="connsiteY73" fmla="*/ 404813 h 5453063"/>
                <a:gd name="connsiteX74" fmla="*/ 864393 w 2269331"/>
                <a:gd name="connsiteY74" fmla="*/ 119063 h 5453063"/>
                <a:gd name="connsiteX75" fmla="*/ 1121568 w 2269331"/>
                <a:gd name="connsiteY75" fmla="*/ 0 h 5453063"/>
                <a:gd name="connsiteX76" fmla="*/ 1378743 w 2269331"/>
                <a:gd name="connsiteY76" fmla="*/ 85725 h 5453063"/>
                <a:gd name="connsiteX0" fmla="*/ 1378743 w 2269331"/>
                <a:gd name="connsiteY0" fmla="*/ 85725 h 5453063"/>
                <a:gd name="connsiteX1" fmla="*/ 1454943 w 2269331"/>
                <a:gd name="connsiteY1" fmla="*/ 200025 h 5453063"/>
                <a:gd name="connsiteX2" fmla="*/ 1440656 w 2269331"/>
                <a:gd name="connsiteY2" fmla="*/ 266700 h 5453063"/>
                <a:gd name="connsiteX3" fmla="*/ 1507331 w 2269331"/>
                <a:gd name="connsiteY3" fmla="*/ 466725 h 5453063"/>
                <a:gd name="connsiteX4" fmla="*/ 1493043 w 2269331"/>
                <a:gd name="connsiteY4" fmla="*/ 757238 h 5453063"/>
                <a:gd name="connsiteX5" fmla="*/ 1426368 w 2269331"/>
                <a:gd name="connsiteY5" fmla="*/ 928688 h 5453063"/>
                <a:gd name="connsiteX6" fmla="*/ 1578768 w 2269331"/>
                <a:gd name="connsiteY6" fmla="*/ 919163 h 5453063"/>
                <a:gd name="connsiteX7" fmla="*/ 1945481 w 2269331"/>
                <a:gd name="connsiteY7" fmla="*/ 1176338 h 5453063"/>
                <a:gd name="connsiteX8" fmla="*/ 2269331 w 2269331"/>
                <a:gd name="connsiteY8" fmla="*/ 1504950 h 5453063"/>
                <a:gd name="connsiteX9" fmla="*/ 2269331 w 2269331"/>
                <a:gd name="connsiteY9" fmla="*/ 1552575 h 5453063"/>
                <a:gd name="connsiteX10" fmla="*/ 1959768 w 2269331"/>
                <a:gd name="connsiteY10" fmla="*/ 1871663 h 5453063"/>
                <a:gd name="connsiteX11" fmla="*/ 1807368 w 2269331"/>
                <a:gd name="connsiteY11" fmla="*/ 1995488 h 5453063"/>
                <a:gd name="connsiteX12" fmla="*/ 1721643 w 2269331"/>
                <a:gd name="connsiteY12" fmla="*/ 1947863 h 5453063"/>
                <a:gd name="connsiteX13" fmla="*/ 2035968 w 2269331"/>
                <a:gd name="connsiteY13" fmla="*/ 1528763 h 5453063"/>
                <a:gd name="connsiteX14" fmla="*/ 1693068 w 2269331"/>
                <a:gd name="connsiteY14" fmla="*/ 1252538 h 5453063"/>
                <a:gd name="connsiteX15" fmla="*/ 1650206 w 2269331"/>
                <a:gd name="connsiteY15" fmla="*/ 1428750 h 5453063"/>
                <a:gd name="connsiteX16" fmla="*/ 1593056 w 2269331"/>
                <a:gd name="connsiteY16" fmla="*/ 1566863 h 5453063"/>
                <a:gd name="connsiteX17" fmla="*/ 1626393 w 2269331"/>
                <a:gd name="connsiteY17" fmla="*/ 1800225 h 5453063"/>
                <a:gd name="connsiteX18" fmla="*/ 1745456 w 2269331"/>
                <a:gd name="connsiteY18" fmla="*/ 1990725 h 5453063"/>
                <a:gd name="connsiteX19" fmla="*/ 1821656 w 2269331"/>
                <a:gd name="connsiteY19" fmla="*/ 2105025 h 5453063"/>
                <a:gd name="connsiteX20" fmla="*/ 1988343 w 2269331"/>
                <a:gd name="connsiteY20" fmla="*/ 2428875 h 5453063"/>
                <a:gd name="connsiteX21" fmla="*/ 1988343 w 2269331"/>
                <a:gd name="connsiteY21" fmla="*/ 2795588 h 5453063"/>
                <a:gd name="connsiteX22" fmla="*/ 1854993 w 2269331"/>
                <a:gd name="connsiteY22" fmla="*/ 3167063 h 5453063"/>
                <a:gd name="connsiteX23" fmla="*/ 1788318 w 2269331"/>
                <a:gd name="connsiteY23" fmla="*/ 3624263 h 5453063"/>
                <a:gd name="connsiteX24" fmla="*/ 1493043 w 2269331"/>
                <a:gd name="connsiteY24" fmla="*/ 4500563 h 5453063"/>
                <a:gd name="connsiteX25" fmla="*/ 1402556 w 2269331"/>
                <a:gd name="connsiteY25" fmla="*/ 4824413 h 5453063"/>
                <a:gd name="connsiteX26" fmla="*/ 1583531 w 2269331"/>
                <a:gd name="connsiteY26" fmla="*/ 5129213 h 5453063"/>
                <a:gd name="connsiteX27" fmla="*/ 1726406 w 2269331"/>
                <a:gd name="connsiteY27" fmla="*/ 5219700 h 5453063"/>
                <a:gd name="connsiteX28" fmla="*/ 1731168 w 2269331"/>
                <a:gd name="connsiteY28" fmla="*/ 5243513 h 5453063"/>
                <a:gd name="connsiteX29" fmla="*/ 1640681 w 2269331"/>
                <a:gd name="connsiteY29" fmla="*/ 5262563 h 5453063"/>
                <a:gd name="connsiteX30" fmla="*/ 1402556 w 2269331"/>
                <a:gd name="connsiteY30" fmla="*/ 5143500 h 5453063"/>
                <a:gd name="connsiteX31" fmla="*/ 1331118 w 2269331"/>
                <a:gd name="connsiteY31" fmla="*/ 5167313 h 5453063"/>
                <a:gd name="connsiteX32" fmla="*/ 1240631 w 2269331"/>
                <a:gd name="connsiteY32" fmla="*/ 5110163 h 5453063"/>
                <a:gd name="connsiteX33" fmla="*/ 1235868 w 2269331"/>
                <a:gd name="connsiteY33" fmla="*/ 5224463 h 5453063"/>
                <a:gd name="connsiteX34" fmla="*/ 1097756 w 2269331"/>
                <a:gd name="connsiteY34" fmla="*/ 5453063 h 5453063"/>
                <a:gd name="connsiteX35" fmla="*/ 1035843 w 2269331"/>
                <a:gd name="connsiteY35" fmla="*/ 5453063 h 5453063"/>
                <a:gd name="connsiteX36" fmla="*/ 1021556 w 2269331"/>
                <a:gd name="connsiteY36" fmla="*/ 5148263 h 5453063"/>
                <a:gd name="connsiteX37" fmla="*/ 1183481 w 2269331"/>
                <a:gd name="connsiteY37" fmla="*/ 4848225 h 5453063"/>
                <a:gd name="connsiteX38" fmla="*/ 1269206 w 2269331"/>
                <a:gd name="connsiteY38" fmla="*/ 4095750 h 5453063"/>
                <a:gd name="connsiteX39" fmla="*/ 1416843 w 2269331"/>
                <a:gd name="connsiteY39" fmla="*/ 3509963 h 5453063"/>
                <a:gd name="connsiteX40" fmla="*/ 1259681 w 2269331"/>
                <a:gd name="connsiteY40" fmla="*/ 3328988 h 5453063"/>
                <a:gd name="connsiteX41" fmla="*/ 1145381 w 2269331"/>
                <a:gd name="connsiteY41" fmla="*/ 2981325 h 5453063"/>
                <a:gd name="connsiteX42" fmla="*/ 1064418 w 2269331"/>
                <a:gd name="connsiteY42" fmla="*/ 2671763 h 5453063"/>
                <a:gd name="connsiteX43" fmla="*/ 1126331 w 2269331"/>
                <a:gd name="connsiteY43" fmla="*/ 2085975 h 5453063"/>
                <a:gd name="connsiteX44" fmla="*/ 954881 w 2269331"/>
                <a:gd name="connsiteY44" fmla="*/ 1604963 h 5453063"/>
                <a:gd name="connsiteX45" fmla="*/ 850106 w 2269331"/>
                <a:gd name="connsiteY45" fmla="*/ 1490663 h 5453063"/>
                <a:gd name="connsiteX46" fmla="*/ 783431 w 2269331"/>
                <a:gd name="connsiteY46" fmla="*/ 2143125 h 5453063"/>
                <a:gd name="connsiteX47" fmla="*/ 959643 w 2269331"/>
                <a:gd name="connsiteY47" fmla="*/ 2586038 h 5453063"/>
                <a:gd name="connsiteX48" fmla="*/ 1002506 w 2269331"/>
                <a:gd name="connsiteY48" fmla="*/ 2790825 h 5453063"/>
                <a:gd name="connsiteX49" fmla="*/ 1064418 w 2269331"/>
                <a:gd name="connsiteY49" fmla="*/ 2843213 h 5453063"/>
                <a:gd name="connsiteX50" fmla="*/ 1064418 w 2269331"/>
                <a:gd name="connsiteY50" fmla="*/ 3071813 h 5453063"/>
                <a:gd name="connsiteX51" fmla="*/ 1021556 w 2269331"/>
                <a:gd name="connsiteY51" fmla="*/ 3167063 h 5453063"/>
                <a:gd name="connsiteX52" fmla="*/ 826293 w 2269331"/>
                <a:gd name="connsiteY52" fmla="*/ 3171825 h 5453063"/>
                <a:gd name="connsiteX53" fmla="*/ 764381 w 2269331"/>
                <a:gd name="connsiteY53" fmla="*/ 3062288 h 5453063"/>
                <a:gd name="connsiteX54" fmla="*/ 826293 w 2269331"/>
                <a:gd name="connsiteY54" fmla="*/ 2947988 h 5453063"/>
                <a:gd name="connsiteX55" fmla="*/ 902493 w 2269331"/>
                <a:gd name="connsiteY55" fmla="*/ 2957513 h 5453063"/>
                <a:gd name="connsiteX56" fmla="*/ 912018 w 2269331"/>
                <a:gd name="connsiteY56" fmla="*/ 2909888 h 5453063"/>
                <a:gd name="connsiteX57" fmla="*/ 735806 w 2269331"/>
                <a:gd name="connsiteY57" fmla="*/ 2481263 h 5453063"/>
                <a:gd name="connsiteX58" fmla="*/ 616743 w 2269331"/>
                <a:gd name="connsiteY58" fmla="*/ 2209800 h 5453063"/>
                <a:gd name="connsiteX59" fmla="*/ 616743 w 2269331"/>
                <a:gd name="connsiteY59" fmla="*/ 1395413 h 5453063"/>
                <a:gd name="connsiteX60" fmla="*/ 521493 w 2269331"/>
                <a:gd name="connsiteY60" fmla="*/ 1600200 h 5453063"/>
                <a:gd name="connsiteX61" fmla="*/ 354806 w 2269331"/>
                <a:gd name="connsiteY61" fmla="*/ 1747838 h 5453063"/>
                <a:gd name="connsiteX62" fmla="*/ 159543 w 2269331"/>
                <a:gd name="connsiteY62" fmla="*/ 1938338 h 5453063"/>
                <a:gd name="connsiteX63" fmla="*/ 150018 w 2269331"/>
                <a:gd name="connsiteY63" fmla="*/ 1981200 h 5453063"/>
                <a:gd name="connsiteX64" fmla="*/ 130968 w 2269331"/>
                <a:gd name="connsiteY64" fmla="*/ 2176463 h 5453063"/>
                <a:gd name="connsiteX65" fmla="*/ 140493 w 2269331"/>
                <a:gd name="connsiteY65" fmla="*/ 2271713 h 5453063"/>
                <a:gd name="connsiteX66" fmla="*/ 21431 w 2269331"/>
                <a:gd name="connsiteY66" fmla="*/ 2128838 h 5453063"/>
                <a:gd name="connsiteX67" fmla="*/ 0 w 2269331"/>
                <a:gd name="connsiteY67" fmla="*/ 1845469 h 5453063"/>
                <a:gd name="connsiteX68" fmla="*/ 90487 w 2269331"/>
                <a:gd name="connsiteY68" fmla="*/ 1585913 h 5453063"/>
                <a:gd name="connsiteX69" fmla="*/ 228600 w 2269331"/>
                <a:gd name="connsiteY69" fmla="*/ 1345406 h 5453063"/>
                <a:gd name="connsiteX70" fmla="*/ 564356 w 2269331"/>
                <a:gd name="connsiteY70" fmla="*/ 1152525 h 5453063"/>
                <a:gd name="connsiteX71" fmla="*/ 583406 w 2269331"/>
                <a:gd name="connsiteY71" fmla="*/ 990600 h 5453063"/>
                <a:gd name="connsiteX72" fmla="*/ 583406 w 2269331"/>
                <a:gd name="connsiteY72" fmla="*/ 742950 h 5453063"/>
                <a:gd name="connsiteX73" fmla="*/ 673893 w 2269331"/>
                <a:gd name="connsiteY73" fmla="*/ 404813 h 5453063"/>
                <a:gd name="connsiteX74" fmla="*/ 864393 w 2269331"/>
                <a:gd name="connsiteY74" fmla="*/ 119063 h 5453063"/>
                <a:gd name="connsiteX75" fmla="*/ 1121568 w 2269331"/>
                <a:gd name="connsiteY75" fmla="*/ 0 h 5453063"/>
                <a:gd name="connsiteX76" fmla="*/ 1378743 w 2269331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56243 w 2270768"/>
                <a:gd name="connsiteY61" fmla="*/ 1747838 h 5453063"/>
                <a:gd name="connsiteX62" fmla="*/ 160980 w 2270768"/>
                <a:gd name="connsiteY62" fmla="*/ 1938338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56243 w 2270768"/>
                <a:gd name="connsiteY61" fmla="*/ 174783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56243 w 2270768"/>
                <a:gd name="connsiteY61" fmla="*/ 174783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30086 w 2270768"/>
                <a:gd name="connsiteY58" fmla="*/ 2187178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39611 w 2270768"/>
                <a:gd name="connsiteY58" fmla="*/ 217646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301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88419 h 5453063"/>
                <a:gd name="connsiteX48" fmla="*/ 1003943 w 2270768"/>
                <a:gd name="connsiteY48" fmla="*/ 2790825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1003943 w 2270768"/>
                <a:gd name="connsiteY48" fmla="*/ 2790825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47972 w 2270768"/>
                <a:gd name="connsiteY45" fmla="*/ 1459707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84880 w 2270768"/>
                <a:gd name="connsiteY74" fmla="*/ 132160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56367 w 2270768"/>
                <a:gd name="connsiteY0" fmla="*/ 6667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37331 w 2270768"/>
                <a:gd name="connsiteY2" fmla="*/ 28455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1871 w 2270768"/>
                <a:gd name="connsiteY16" fmla="*/ 1570434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89730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89730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02827 w 2270768"/>
                <a:gd name="connsiteY17" fmla="*/ 181927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5949 w 2270768"/>
                <a:gd name="connsiteY18" fmla="*/ 1999060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5949 w 2270768"/>
                <a:gd name="connsiteY18" fmla="*/ 1999060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5949 w 2270768"/>
                <a:gd name="connsiteY18" fmla="*/ 1999060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07614 w 2270768"/>
                <a:gd name="connsiteY18" fmla="*/ 1995488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94517 w 2270768"/>
                <a:gd name="connsiteY18" fmla="*/ 2035969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94517 w 2270768"/>
                <a:gd name="connsiteY18" fmla="*/ 2035969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69540 w 2270768"/>
                <a:gd name="connsiteY21" fmla="*/ 2764632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69540 w 2270768"/>
                <a:gd name="connsiteY21" fmla="*/ 2764632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4277 w 2270768"/>
                <a:gd name="connsiteY23" fmla="*/ 3626644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32543 w 2270768"/>
                <a:gd name="connsiteY32" fmla="*/ 5120879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32543 w 2270768"/>
                <a:gd name="connsiteY32" fmla="*/ 5120879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32543 w 2270768"/>
                <a:gd name="connsiteY32" fmla="*/ 5120879 h 5453063"/>
                <a:gd name="connsiteX33" fmla="*/ 1221827 w 2270768"/>
                <a:gd name="connsiteY33" fmla="*/ 5212557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1827 w 2270768"/>
                <a:gd name="connsiteY33" fmla="*/ 5212557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58736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58736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58736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2270768" h="5453063">
                  <a:moveTo>
                    <a:pt x="1356367" y="66675"/>
                  </a:moveTo>
                  <a:lnTo>
                    <a:pt x="1449236" y="196453"/>
                  </a:lnTo>
                  <a:lnTo>
                    <a:pt x="1427806" y="304799"/>
                  </a:lnTo>
                  <a:lnTo>
                    <a:pt x="1508768" y="466725"/>
                  </a:lnTo>
                  <a:cubicBezTo>
                    <a:pt x="1539724" y="652861"/>
                    <a:pt x="1499243" y="660400"/>
                    <a:pt x="1494480" y="757238"/>
                  </a:cubicBezTo>
                  <a:lnTo>
                    <a:pt x="1427805" y="928688"/>
                  </a:lnTo>
                  <a:lnTo>
                    <a:pt x="1589730" y="917973"/>
                  </a:lnTo>
                  <a:cubicBezTo>
                    <a:pt x="1736178" y="1002904"/>
                    <a:pt x="1819521" y="1097360"/>
                    <a:pt x="1938584" y="1183482"/>
                  </a:cubicBezTo>
                  <a:lnTo>
                    <a:pt x="2252909" y="1508522"/>
                  </a:lnTo>
                  <a:lnTo>
                    <a:pt x="2270768" y="1552575"/>
                  </a:lnTo>
                  <a:lnTo>
                    <a:pt x="1961205" y="1871663"/>
                  </a:lnTo>
                  <a:lnTo>
                    <a:pt x="1820711" y="1999061"/>
                  </a:lnTo>
                  <a:lnTo>
                    <a:pt x="1723080" y="1947863"/>
                  </a:lnTo>
                  <a:lnTo>
                    <a:pt x="2030261" y="1552576"/>
                  </a:lnTo>
                  <a:cubicBezTo>
                    <a:pt x="1905245" y="1456532"/>
                    <a:pt x="1813568" y="1347391"/>
                    <a:pt x="1655214" y="1264444"/>
                  </a:cubicBezTo>
                  <a:cubicBezTo>
                    <a:pt x="1654024" y="1319213"/>
                    <a:pt x="1652833" y="1373981"/>
                    <a:pt x="1651643" y="1428750"/>
                  </a:cubicBezTo>
                  <a:cubicBezTo>
                    <a:pt x="1631005" y="1476375"/>
                    <a:pt x="1611558" y="1533525"/>
                    <a:pt x="1573061" y="1571625"/>
                  </a:cubicBezTo>
                  <a:cubicBezTo>
                    <a:pt x="1588142" y="1648222"/>
                    <a:pt x="1586556" y="1739105"/>
                    <a:pt x="1618305" y="1801415"/>
                  </a:cubicBezTo>
                  <a:cubicBezTo>
                    <a:pt x="1655215" y="1909761"/>
                    <a:pt x="1729032" y="1952625"/>
                    <a:pt x="1817139" y="1997869"/>
                  </a:cubicBezTo>
                  <a:lnTo>
                    <a:pt x="1823093" y="2105025"/>
                  </a:lnTo>
                  <a:cubicBezTo>
                    <a:pt x="1876671" y="2209006"/>
                    <a:pt x="1931440" y="2271316"/>
                    <a:pt x="1983827" y="2416969"/>
                  </a:cubicBezTo>
                  <a:cubicBezTo>
                    <a:pt x="2015577" y="2596754"/>
                    <a:pt x="2008038" y="2647951"/>
                    <a:pt x="1976684" y="2782492"/>
                  </a:cubicBezTo>
                  <a:lnTo>
                    <a:pt x="1856430" y="3167063"/>
                  </a:lnTo>
                  <a:cubicBezTo>
                    <a:pt x="1829443" y="3335735"/>
                    <a:pt x="1783405" y="3407965"/>
                    <a:pt x="1775468" y="3673078"/>
                  </a:cubicBezTo>
                  <a:lnTo>
                    <a:pt x="1477811" y="4510088"/>
                  </a:lnTo>
                  <a:lnTo>
                    <a:pt x="1389705" y="4826794"/>
                  </a:lnTo>
                  <a:cubicBezTo>
                    <a:pt x="1454793" y="4939506"/>
                    <a:pt x="1519880" y="5028407"/>
                    <a:pt x="1584968" y="5129213"/>
                  </a:cubicBezTo>
                  <a:lnTo>
                    <a:pt x="1727843" y="5219700"/>
                  </a:lnTo>
                  <a:lnTo>
                    <a:pt x="1733795" y="5263753"/>
                  </a:lnTo>
                  <a:lnTo>
                    <a:pt x="1642118" y="5262563"/>
                  </a:lnTo>
                  <a:lnTo>
                    <a:pt x="1395658" y="5138737"/>
                  </a:lnTo>
                  <a:lnTo>
                    <a:pt x="1332555" y="5167313"/>
                  </a:lnTo>
                  <a:cubicBezTo>
                    <a:pt x="1261118" y="5166123"/>
                    <a:pt x="1246830" y="5098257"/>
                    <a:pt x="1213493" y="5082779"/>
                  </a:cubicBezTo>
                  <a:lnTo>
                    <a:pt x="1224208" y="5239942"/>
                  </a:lnTo>
                  <a:lnTo>
                    <a:pt x="1099193" y="5453063"/>
                  </a:lnTo>
                  <a:cubicBezTo>
                    <a:pt x="1073793" y="5437585"/>
                    <a:pt x="1065061" y="5461398"/>
                    <a:pt x="1022993" y="5406629"/>
                  </a:cubicBezTo>
                  <a:lnTo>
                    <a:pt x="1022993" y="5148263"/>
                  </a:lnTo>
                  <a:lnTo>
                    <a:pt x="1184918" y="4848225"/>
                  </a:lnTo>
                  <a:cubicBezTo>
                    <a:pt x="1209524" y="4597400"/>
                    <a:pt x="1207936" y="4473972"/>
                    <a:pt x="1258736" y="4095750"/>
                  </a:cubicBezTo>
                  <a:cubicBezTo>
                    <a:pt x="1312712" y="3857228"/>
                    <a:pt x="1369068" y="3716338"/>
                    <a:pt x="1424234" y="3526632"/>
                  </a:cubicBezTo>
                  <a:lnTo>
                    <a:pt x="1261118" y="3328988"/>
                  </a:lnTo>
                  <a:lnTo>
                    <a:pt x="1146818" y="2981325"/>
                  </a:lnTo>
                  <a:lnTo>
                    <a:pt x="1089668" y="2671763"/>
                  </a:lnTo>
                  <a:cubicBezTo>
                    <a:pt x="1089271" y="2424112"/>
                    <a:pt x="1115068" y="2281238"/>
                    <a:pt x="1127768" y="2085975"/>
                  </a:cubicBezTo>
                  <a:lnTo>
                    <a:pt x="946793" y="1640681"/>
                  </a:lnTo>
                  <a:lnTo>
                    <a:pt x="859878" y="1462088"/>
                  </a:lnTo>
                  <a:lnTo>
                    <a:pt x="784868" y="2143125"/>
                  </a:lnTo>
                  <a:lnTo>
                    <a:pt x="940839" y="2565797"/>
                  </a:lnTo>
                  <a:lnTo>
                    <a:pt x="981321" y="2778919"/>
                  </a:lnTo>
                  <a:lnTo>
                    <a:pt x="1068236" y="2896791"/>
                  </a:lnTo>
                  <a:cubicBezTo>
                    <a:pt x="1069427" y="2960688"/>
                    <a:pt x="1068236" y="2971007"/>
                    <a:pt x="1069427" y="3034904"/>
                  </a:cubicBezTo>
                  <a:lnTo>
                    <a:pt x="1039662" y="3155156"/>
                  </a:lnTo>
                  <a:lnTo>
                    <a:pt x="808680" y="3183731"/>
                  </a:lnTo>
                  <a:lnTo>
                    <a:pt x="749149" y="3074195"/>
                  </a:lnTo>
                  <a:lnTo>
                    <a:pt x="827730" y="2947988"/>
                  </a:lnTo>
                  <a:lnTo>
                    <a:pt x="903930" y="2957513"/>
                  </a:lnTo>
                  <a:lnTo>
                    <a:pt x="913455" y="2909888"/>
                  </a:lnTo>
                  <a:cubicBezTo>
                    <a:pt x="867815" y="2811860"/>
                    <a:pt x="813840" y="2732882"/>
                    <a:pt x="776534" y="2615804"/>
                  </a:cubicBezTo>
                  <a:cubicBezTo>
                    <a:pt x="734861" y="2455467"/>
                    <a:pt x="676521" y="2335609"/>
                    <a:pt x="626514" y="2195512"/>
                  </a:cubicBezTo>
                  <a:cubicBezTo>
                    <a:pt x="613020" y="1921668"/>
                    <a:pt x="620958" y="1662113"/>
                    <a:pt x="618180" y="1395413"/>
                  </a:cubicBezTo>
                  <a:lnTo>
                    <a:pt x="543171" y="1590675"/>
                  </a:lnTo>
                  <a:cubicBezTo>
                    <a:pt x="501499" y="1627584"/>
                    <a:pt x="490784" y="1651398"/>
                    <a:pt x="397915" y="1710928"/>
                  </a:cubicBezTo>
                  <a:cubicBezTo>
                    <a:pt x="338780" y="1754187"/>
                    <a:pt x="259405" y="1798639"/>
                    <a:pt x="178839" y="1877616"/>
                  </a:cubicBezTo>
                  <a:cubicBezTo>
                    <a:pt x="169711" y="1912144"/>
                    <a:pt x="159194" y="1931392"/>
                    <a:pt x="151455" y="1981200"/>
                  </a:cubicBezTo>
                  <a:cubicBezTo>
                    <a:pt x="143716" y="2031008"/>
                    <a:pt x="138755" y="2111375"/>
                    <a:pt x="132405" y="2176463"/>
                  </a:cubicBezTo>
                  <a:lnTo>
                    <a:pt x="141930" y="2260998"/>
                  </a:lnTo>
                  <a:cubicBezTo>
                    <a:pt x="73668" y="2228851"/>
                    <a:pt x="62555" y="2172891"/>
                    <a:pt x="22868" y="2128838"/>
                  </a:cubicBezTo>
                  <a:cubicBezTo>
                    <a:pt x="15724" y="2034382"/>
                    <a:pt x="-5707" y="1975644"/>
                    <a:pt x="1437" y="1845469"/>
                  </a:cubicBezTo>
                  <a:cubicBezTo>
                    <a:pt x="41918" y="1710531"/>
                    <a:pt x="160980" y="1568451"/>
                    <a:pt x="91924" y="1585913"/>
                  </a:cubicBezTo>
                  <a:cubicBezTo>
                    <a:pt x="90336" y="1477962"/>
                    <a:pt x="181618" y="1422400"/>
                    <a:pt x="230037" y="1345406"/>
                  </a:cubicBezTo>
                  <a:cubicBezTo>
                    <a:pt x="460224" y="1237457"/>
                    <a:pt x="454668" y="1227137"/>
                    <a:pt x="565793" y="1152525"/>
                  </a:cubicBezTo>
                  <a:lnTo>
                    <a:pt x="584843" y="990600"/>
                  </a:lnTo>
                  <a:lnTo>
                    <a:pt x="565793" y="758428"/>
                  </a:lnTo>
                  <a:cubicBezTo>
                    <a:pt x="654692" y="596503"/>
                    <a:pt x="657868" y="517923"/>
                    <a:pt x="694380" y="400051"/>
                  </a:cubicBezTo>
                  <a:cubicBezTo>
                    <a:pt x="754308" y="311151"/>
                    <a:pt x="783280" y="216298"/>
                    <a:pt x="874164" y="133351"/>
                  </a:cubicBezTo>
                  <a:cubicBezTo>
                    <a:pt x="970208" y="41276"/>
                    <a:pt x="1026961" y="28971"/>
                    <a:pt x="1123005" y="0"/>
                  </a:cubicBezTo>
                  <a:cubicBezTo>
                    <a:pt x="1231352" y="25003"/>
                    <a:pt x="1270642" y="38100"/>
                    <a:pt x="1356367" y="66675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rgbClr val="FFD85B"/>
                </a:gs>
                <a:gs pos="100000">
                  <a:srgbClr val="C0000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8" name="Obraz 17">
              <a:extLst>
                <a:ext uri="{FF2B5EF4-FFF2-40B4-BE49-F238E27FC236}">
                  <a16:creationId xmlns:a16="http://schemas.microsoft.com/office/drawing/2014/main" id="{F976A234-EBC2-4FF6-BA98-6179107DB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16764" y="838619"/>
              <a:ext cx="2271879" cy="6237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0483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90ED8D86-8EA3-476A-9C36-11E51559B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38616D8-309D-44F8-869A-17BF40B11BFA}" type="slidenum">
              <a:rPr lang="pl-PL" sz="1701" kern="0" smtClean="0">
                <a:solidFill>
                  <a:schemeClr val="bg1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pl-PL" sz="1701" kern="0">
              <a:solidFill>
                <a:schemeClr val="bg1"/>
              </a:solidFill>
            </a:endParaRPr>
          </a:p>
        </p:txBody>
      </p:sp>
      <p:sp>
        <p:nvSpPr>
          <p:cNvPr id="3" name="Serce 2">
            <a:extLst>
              <a:ext uri="{FF2B5EF4-FFF2-40B4-BE49-F238E27FC236}">
                <a16:creationId xmlns:a16="http://schemas.microsoft.com/office/drawing/2014/main" id="{60642B39-B47D-4B31-B824-E431A86FBEB3}"/>
              </a:ext>
            </a:extLst>
          </p:cNvPr>
          <p:cNvSpPr/>
          <p:nvPr/>
        </p:nvSpPr>
        <p:spPr>
          <a:xfrm rot="998686">
            <a:off x="5384972" y="949134"/>
            <a:ext cx="5241995" cy="4243520"/>
          </a:xfrm>
          <a:prstGeom prst="hear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C000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F15682C-FB83-46E7-9F01-7AB368C9D300}"/>
              </a:ext>
            </a:extLst>
          </p:cNvPr>
          <p:cNvSpPr txBox="1"/>
          <p:nvPr/>
        </p:nvSpPr>
        <p:spPr>
          <a:xfrm>
            <a:off x="5147413" y="2655395"/>
            <a:ext cx="63339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MIŁOŚĆ</a:t>
            </a:r>
            <a:endParaRPr lang="pl-PL" sz="60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F8C21FB-3ABD-4776-8421-F7494E820F87}"/>
              </a:ext>
            </a:extLst>
          </p:cNvPr>
          <p:cNvSpPr txBox="1"/>
          <p:nvPr/>
        </p:nvSpPr>
        <p:spPr>
          <a:xfrm>
            <a:off x="-616176" y="1151384"/>
            <a:ext cx="63339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Namiętność</a:t>
            </a:r>
          </a:p>
          <a:p>
            <a:pPr algn="ctr" eaLnBrk="1" hangingPunct="1">
              <a:defRPr/>
            </a:pPr>
            <a:r>
              <a:rPr lang="pl-PL" sz="4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Intymność</a:t>
            </a:r>
            <a:endParaRPr lang="pl-PL" sz="60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AB289B14-78EC-454B-ABC1-AF190C86486D}"/>
              </a:ext>
            </a:extLst>
          </p:cNvPr>
          <p:cNvSpPr txBox="1"/>
          <p:nvPr/>
        </p:nvSpPr>
        <p:spPr>
          <a:xfrm>
            <a:off x="-616176" y="2525250"/>
            <a:ext cx="63339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Przyjaźń</a:t>
            </a:r>
          </a:p>
          <a:p>
            <a:pPr algn="ctr" eaLnBrk="1" hangingPunct="1">
              <a:defRPr/>
            </a:pPr>
            <a:r>
              <a:rPr lang="pl-PL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Zranienia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6FD0CAE-A881-4718-A792-E4D963F9BFC5}"/>
              </a:ext>
            </a:extLst>
          </p:cNvPr>
          <p:cNvSpPr txBox="1"/>
          <p:nvPr/>
        </p:nvSpPr>
        <p:spPr>
          <a:xfrm>
            <a:off x="-616176" y="4490198"/>
            <a:ext cx="63339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000" b="1" dirty="0">
                <a:solidFill>
                  <a:srgbClr val="2078D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Więzi rodzinne</a:t>
            </a:r>
          </a:p>
          <a:p>
            <a:pPr algn="ctr" eaLnBrk="1" hangingPunct="1">
              <a:defRPr/>
            </a:pPr>
            <a:r>
              <a:rPr lang="pl-PL" sz="4000" b="1" dirty="0">
                <a:solidFill>
                  <a:srgbClr val="2078D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Narzeczeństwo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9720EA0A-7483-4738-87E7-C66E1FBDB66E}"/>
              </a:ext>
            </a:extLst>
          </p:cNvPr>
          <p:cNvSpPr txBox="1"/>
          <p:nvPr/>
        </p:nvSpPr>
        <p:spPr>
          <a:xfrm>
            <a:off x="718652" y="3741447"/>
            <a:ext cx="36643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000" b="1" dirty="0">
                <a:gradFill flip="none" rotWithShape="1">
                  <a:gsLst>
                    <a:gs pos="38000">
                      <a:srgbClr val="0099FF"/>
                    </a:gs>
                    <a:gs pos="44000">
                      <a:srgbClr val="C00000"/>
                    </a:gs>
                  </a:gsLst>
                  <a:lin ang="1620000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Przebaczenie</a:t>
            </a:r>
          </a:p>
        </p:txBody>
      </p:sp>
      <p:grpSp>
        <p:nvGrpSpPr>
          <p:cNvPr id="21" name="Grupa 20">
            <a:extLst>
              <a:ext uri="{FF2B5EF4-FFF2-40B4-BE49-F238E27FC236}">
                <a16:creationId xmlns:a16="http://schemas.microsoft.com/office/drawing/2014/main" id="{56131869-54BB-484B-B20A-60DD065662DD}"/>
              </a:ext>
            </a:extLst>
          </p:cNvPr>
          <p:cNvGrpSpPr/>
          <p:nvPr/>
        </p:nvGrpSpPr>
        <p:grpSpPr>
          <a:xfrm>
            <a:off x="5147413" y="906883"/>
            <a:ext cx="2223287" cy="5859703"/>
            <a:chOff x="1784239" y="503312"/>
            <a:chExt cx="2327494" cy="6134352"/>
          </a:xfrm>
        </p:grpSpPr>
        <p:sp>
          <p:nvSpPr>
            <p:cNvPr id="22" name="Dowolny kształt: kształt 21">
              <a:extLst>
                <a:ext uri="{FF2B5EF4-FFF2-40B4-BE49-F238E27FC236}">
                  <a16:creationId xmlns:a16="http://schemas.microsoft.com/office/drawing/2014/main" id="{1D869896-9C39-45CE-96C4-8E2141340E6D}"/>
                </a:ext>
              </a:extLst>
            </p:cNvPr>
            <p:cNvSpPr/>
            <p:nvPr/>
          </p:nvSpPr>
          <p:spPr>
            <a:xfrm>
              <a:off x="1909937" y="779302"/>
              <a:ext cx="2134227" cy="5705104"/>
            </a:xfrm>
            <a:custGeom>
              <a:avLst/>
              <a:gdLst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35330 w 2339340"/>
                <a:gd name="connsiteY28" fmla="*/ 3108960 h 6236970"/>
                <a:gd name="connsiteX29" fmla="*/ 735330 w 2339340"/>
                <a:gd name="connsiteY29" fmla="*/ 2792730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35330 w 2339340"/>
                <a:gd name="connsiteY28" fmla="*/ 3108960 h 6236970"/>
                <a:gd name="connsiteX29" fmla="*/ 709136 w 2339340"/>
                <a:gd name="connsiteY29" fmla="*/ 2771299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09136 w 2339340"/>
                <a:gd name="connsiteY29" fmla="*/ 2771299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4863 w 2339340"/>
                <a:gd name="connsiteY5" fmla="*/ 216455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86916 h 6236970"/>
                <a:gd name="connsiteX5" fmla="*/ 804863 w 2339340"/>
                <a:gd name="connsiteY5" fmla="*/ 216455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86916 h 6236970"/>
                <a:gd name="connsiteX5" fmla="*/ 804863 w 2339340"/>
                <a:gd name="connsiteY5" fmla="*/ 216455 h 6236970"/>
                <a:gd name="connsiteX6" fmla="*/ 782955 w 2339340"/>
                <a:gd name="connsiteY6" fmla="*/ 450294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0359 w 2339340"/>
                <a:gd name="connsiteY1" fmla="*/ 61436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86916 h 6236970"/>
                <a:gd name="connsiteX5" fmla="*/ 804863 w 2339340"/>
                <a:gd name="connsiteY5" fmla="*/ 216455 h 6236970"/>
                <a:gd name="connsiteX6" fmla="*/ 782955 w 2339340"/>
                <a:gd name="connsiteY6" fmla="*/ 450294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48740 w 2339340"/>
                <a:gd name="connsiteY117" fmla="*/ 325041 h 6253401"/>
                <a:gd name="connsiteX118" fmla="*/ 1306830 w 2339340"/>
                <a:gd name="connsiteY118" fmla="*/ 130731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48740 w 2339340"/>
                <a:gd name="connsiteY117" fmla="*/ 32504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15616 w 2339340"/>
                <a:gd name="connsiteY120" fmla="*/ 49293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094184 w 2339340"/>
                <a:gd name="connsiteY120" fmla="*/ 81439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021556 w 2339340"/>
                <a:gd name="connsiteY120" fmla="*/ 130255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072753 w 2339340"/>
                <a:gd name="connsiteY120" fmla="*/ 58817 h 6253401"/>
                <a:gd name="connsiteX121" fmla="*/ 1077992 w 2339340"/>
                <a:gd name="connsiteY121" fmla="*/ 0 h 62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2339340" h="6253401">
                  <a:moveTo>
                    <a:pt x="1077992" y="0"/>
                  </a:moveTo>
                  <a:lnTo>
                    <a:pt x="970359" y="77867"/>
                  </a:lnTo>
                  <a:lnTo>
                    <a:pt x="967740" y="16431"/>
                  </a:lnTo>
                  <a:lnTo>
                    <a:pt x="872490" y="138351"/>
                  </a:lnTo>
                  <a:lnTo>
                    <a:pt x="849630" y="103347"/>
                  </a:lnTo>
                  <a:lnTo>
                    <a:pt x="804863" y="232886"/>
                  </a:lnTo>
                  <a:lnTo>
                    <a:pt x="782955" y="466725"/>
                  </a:lnTo>
                  <a:lnTo>
                    <a:pt x="754380" y="481251"/>
                  </a:lnTo>
                  <a:lnTo>
                    <a:pt x="781050" y="565071"/>
                  </a:lnTo>
                  <a:lnTo>
                    <a:pt x="822960" y="641271"/>
                  </a:lnTo>
                  <a:lnTo>
                    <a:pt x="887730" y="706041"/>
                  </a:lnTo>
                  <a:lnTo>
                    <a:pt x="925830" y="786051"/>
                  </a:lnTo>
                  <a:lnTo>
                    <a:pt x="925830" y="877491"/>
                  </a:lnTo>
                  <a:lnTo>
                    <a:pt x="803910" y="938451"/>
                  </a:lnTo>
                  <a:lnTo>
                    <a:pt x="701040" y="965121"/>
                  </a:lnTo>
                  <a:lnTo>
                    <a:pt x="556260" y="968931"/>
                  </a:lnTo>
                  <a:lnTo>
                    <a:pt x="403860" y="1018461"/>
                  </a:lnTo>
                  <a:lnTo>
                    <a:pt x="320040" y="1102281"/>
                  </a:lnTo>
                  <a:lnTo>
                    <a:pt x="247650" y="1292781"/>
                  </a:lnTo>
                  <a:lnTo>
                    <a:pt x="163830" y="1586151"/>
                  </a:lnTo>
                  <a:lnTo>
                    <a:pt x="83820" y="1799511"/>
                  </a:lnTo>
                  <a:lnTo>
                    <a:pt x="72390" y="1978581"/>
                  </a:lnTo>
                  <a:lnTo>
                    <a:pt x="0" y="2161461"/>
                  </a:lnTo>
                  <a:lnTo>
                    <a:pt x="11430" y="2268141"/>
                  </a:lnTo>
                  <a:lnTo>
                    <a:pt x="106680" y="2443401"/>
                  </a:lnTo>
                  <a:lnTo>
                    <a:pt x="243840" y="2611041"/>
                  </a:lnTo>
                  <a:lnTo>
                    <a:pt x="422910" y="2786301"/>
                  </a:lnTo>
                  <a:lnTo>
                    <a:pt x="609600" y="2946321"/>
                  </a:lnTo>
                  <a:lnTo>
                    <a:pt x="703183" y="3078956"/>
                  </a:lnTo>
                  <a:lnTo>
                    <a:pt x="711517" y="2800827"/>
                  </a:lnTo>
                  <a:lnTo>
                    <a:pt x="647700" y="2748201"/>
                  </a:lnTo>
                  <a:lnTo>
                    <a:pt x="541020" y="2553891"/>
                  </a:lnTo>
                  <a:lnTo>
                    <a:pt x="487680" y="2443401"/>
                  </a:lnTo>
                  <a:lnTo>
                    <a:pt x="293370" y="2222421"/>
                  </a:lnTo>
                  <a:lnTo>
                    <a:pt x="426720" y="2005251"/>
                  </a:lnTo>
                  <a:lnTo>
                    <a:pt x="483870" y="1894761"/>
                  </a:lnTo>
                  <a:lnTo>
                    <a:pt x="544830" y="1658541"/>
                  </a:lnTo>
                  <a:lnTo>
                    <a:pt x="636270" y="1913811"/>
                  </a:lnTo>
                  <a:lnTo>
                    <a:pt x="678180" y="2218611"/>
                  </a:lnTo>
                  <a:lnTo>
                    <a:pt x="689610" y="2504361"/>
                  </a:lnTo>
                  <a:lnTo>
                    <a:pt x="712470" y="2778681"/>
                  </a:lnTo>
                  <a:lnTo>
                    <a:pt x="701040" y="3193971"/>
                  </a:lnTo>
                  <a:lnTo>
                    <a:pt x="643890" y="3799761"/>
                  </a:lnTo>
                  <a:lnTo>
                    <a:pt x="613410" y="4272201"/>
                  </a:lnTo>
                  <a:lnTo>
                    <a:pt x="689610" y="4634151"/>
                  </a:lnTo>
                  <a:lnTo>
                    <a:pt x="803910" y="5232321"/>
                  </a:lnTo>
                  <a:lnTo>
                    <a:pt x="883920" y="5674281"/>
                  </a:lnTo>
                  <a:lnTo>
                    <a:pt x="872490" y="5700951"/>
                  </a:lnTo>
                  <a:lnTo>
                    <a:pt x="693420" y="5910501"/>
                  </a:lnTo>
                  <a:lnTo>
                    <a:pt x="541020" y="6108621"/>
                  </a:lnTo>
                  <a:lnTo>
                    <a:pt x="510540" y="6173391"/>
                  </a:lnTo>
                  <a:lnTo>
                    <a:pt x="701040" y="6108621"/>
                  </a:lnTo>
                  <a:lnTo>
                    <a:pt x="830580" y="6081951"/>
                  </a:lnTo>
                  <a:lnTo>
                    <a:pt x="952500" y="5990511"/>
                  </a:lnTo>
                  <a:lnTo>
                    <a:pt x="963930" y="5887641"/>
                  </a:lnTo>
                  <a:lnTo>
                    <a:pt x="1108710" y="5834301"/>
                  </a:lnTo>
                  <a:lnTo>
                    <a:pt x="1108710" y="5807631"/>
                  </a:lnTo>
                  <a:lnTo>
                    <a:pt x="1032510" y="5651421"/>
                  </a:lnTo>
                  <a:lnTo>
                    <a:pt x="1043940" y="5297091"/>
                  </a:lnTo>
                  <a:lnTo>
                    <a:pt x="1074420" y="4904661"/>
                  </a:lnTo>
                  <a:lnTo>
                    <a:pt x="1002030" y="4439841"/>
                  </a:lnTo>
                  <a:lnTo>
                    <a:pt x="1066800" y="4146471"/>
                  </a:lnTo>
                  <a:lnTo>
                    <a:pt x="1116330" y="3792141"/>
                  </a:lnTo>
                  <a:lnTo>
                    <a:pt x="1165860" y="3392091"/>
                  </a:lnTo>
                  <a:lnTo>
                    <a:pt x="1238250" y="3898821"/>
                  </a:lnTo>
                  <a:lnTo>
                    <a:pt x="1280160" y="4382691"/>
                  </a:lnTo>
                  <a:lnTo>
                    <a:pt x="1310640" y="4550331"/>
                  </a:lnTo>
                  <a:lnTo>
                    <a:pt x="1272540" y="4855131"/>
                  </a:lnTo>
                  <a:lnTo>
                    <a:pt x="1242060" y="5076111"/>
                  </a:lnTo>
                  <a:lnTo>
                    <a:pt x="1276350" y="5304711"/>
                  </a:lnTo>
                  <a:lnTo>
                    <a:pt x="1333500" y="5510451"/>
                  </a:lnTo>
                  <a:lnTo>
                    <a:pt x="1314450" y="5632371"/>
                  </a:lnTo>
                  <a:lnTo>
                    <a:pt x="1264920" y="5811441"/>
                  </a:lnTo>
                  <a:lnTo>
                    <a:pt x="1264920" y="5918121"/>
                  </a:lnTo>
                  <a:lnTo>
                    <a:pt x="1424940" y="6253401"/>
                  </a:lnTo>
                  <a:lnTo>
                    <a:pt x="1565910" y="6081951"/>
                  </a:lnTo>
                  <a:lnTo>
                    <a:pt x="1604010" y="6028611"/>
                  </a:lnTo>
                  <a:lnTo>
                    <a:pt x="1524000" y="5860971"/>
                  </a:lnTo>
                  <a:lnTo>
                    <a:pt x="1466850" y="5735241"/>
                  </a:lnTo>
                  <a:lnTo>
                    <a:pt x="1440180" y="5655231"/>
                  </a:lnTo>
                  <a:lnTo>
                    <a:pt x="1546860" y="5095161"/>
                  </a:lnTo>
                  <a:lnTo>
                    <a:pt x="1600200" y="4523661"/>
                  </a:lnTo>
                  <a:lnTo>
                    <a:pt x="1684020" y="4043601"/>
                  </a:lnTo>
                  <a:lnTo>
                    <a:pt x="1703070" y="3704511"/>
                  </a:lnTo>
                  <a:lnTo>
                    <a:pt x="1673305" y="3099436"/>
                  </a:lnTo>
                  <a:lnTo>
                    <a:pt x="1630680" y="2885361"/>
                  </a:lnTo>
                  <a:lnTo>
                    <a:pt x="1607820" y="2767251"/>
                  </a:lnTo>
                  <a:lnTo>
                    <a:pt x="1584960" y="2439591"/>
                  </a:lnTo>
                  <a:lnTo>
                    <a:pt x="1584960" y="2089071"/>
                  </a:lnTo>
                  <a:lnTo>
                    <a:pt x="1619250" y="1788081"/>
                  </a:lnTo>
                  <a:lnTo>
                    <a:pt x="1691640" y="1517571"/>
                  </a:lnTo>
                  <a:lnTo>
                    <a:pt x="1954530" y="1940481"/>
                  </a:lnTo>
                  <a:lnTo>
                    <a:pt x="2045970" y="2062401"/>
                  </a:lnTo>
                  <a:lnTo>
                    <a:pt x="1840230" y="2374821"/>
                  </a:lnTo>
                  <a:lnTo>
                    <a:pt x="1729740" y="2561511"/>
                  </a:lnTo>
                  <a:lnTo>
                    <a:pt x="1672590" y="2691051"/>
                  </a:lnTo>
                  <a:lnTo>
                    <a:pt x="1606391" y="2762727"/>
                  </a:lnTo>
                  <a:lnTo>
                    <a:pt x="1658302" y="3027046"/>
                  </a:lnTo>
                  <a:lnTo>
                    <a:pt x="1729740" y="2908221"/>
                  </a:lnTo>
                  <a:lnTo>
                    <a:pt x="1927860" y="2706291"/>
                  </a:lnTo>
                  <a:lnTo>
                    <a:pt x="2065020" y="2565321"/>
                  </a:lnTo>
                  <a:lnTo>
                    <a:pt x="2202180" y="2355771"/>
                  </a:lnTo>
                  <a:lnTo>
                    <a:pt x="2339340" y="2066211"/>
                  </a:lnTo>
                  <a:lnTo>
                    <a:pt x="2293620" y="1974771"/>
                  </a:lnTo>
                  <a:lnTo>
                    <a:pt x="2232660" y="1769031"/>
                  </a:lnTo>
                  <a:lnTo>
                    <a:pt x="2175510" y="1582341"/>
                  </a:lnTo>
                  <a:lnTo>
                    <a:pt x="2065020" y="1368981"/>
                  </a:lnTo>
                  <a:lnTo>
                    <a:pt x="1958340" y="1186101"/>
                  </a:lnTo>
                  <a:lnTo>
                    <a:pt x="1878330" y="1060371"/>
                  </a:lnTo>
                  <a:lnTo>
                    <a:pt x="1752600" y="991791"/>
                  </a:lnTo>
                  <a:lnTo>
                    <a:pt x="1645920" y="972741"/>
                  </a:lnTo>
                  <a:lnTo>
                    <a:pt x="1546860" y="938451"/>
                  </a:lnTo>
                  <a:lnTo>
                    <a:pt x="1276350" y="877491"/>
                  </a:lnTo>
                  <a:lnTo>
                    <a:pt x="1257300" y="755571"/>
                  </a:lnTo>
                  <a:lnTo>
                    <a:pt x="1325880" y="610791"/>
                  </a:lnTo>
                  <a:lnTo>
                    <a:pt x="1363980" y="553641"/>
                  </a:lnTo>
                  <a:lnTo>
                    <a:pt x="1352550" y="454581"/>
                  </a:lnTo>
                  <a:lnTo>
                    <a:pt x="1359455" y="267891"/>
                  </a:lnTo>
                  <a:cubicBezTo>
                    <a:pt x="1341119" y="213043"/>
                    <a:pt x="1327546" y="155814"/>
                    <a:pt x="1311592" y="99775"/>
                  </a:cubicBezTo>
                  <a:lnTo>
                    <a:pt x="1188720" y="54531"/>
                  </a:lnTo>
                  <a:lnTo>
                    <a:pt x="1072753" y="58817"/>
                  </a:lnTo>
                  <a:lnTo>
                    <a:pt x="1077992" y="0"/>
                  </a:lnTo>
                  <a:close/>
                </a:path>
              </a:pathLst>
            </a:custGeom>
            <a:gradFill flip="none" rotWithShape="1">
              <a:gsLst>
                <a:gs pos="45000">
                  <a:srgbClr val="FFD85B"/>
                </a:gs>
                <a:gs pos="100000">
                  <a:srgbClr val="C0000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3" name="Obraz 22">
              <a:extLst>
                <a:ext uri="{FF2B5EF4-FFF2-40B4-BE49-F238E27FC236}">
                  <a16:creationId xmlns:a16="http://schemas.microsoft.com/office/drawing/2014/main" id="{143EC4C0-8E25-4F1F-B9EE-5A6E4ACB9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4239" y="503312"/>
              <a:ext cx="2327494" cy="6134352"/>
            </a:xfrm>
            <a:prstGeom prst="rect">
              <a:avLst/>
            </a:prstGeom>
          </p:spPr>
        </p:pic>
      </p:grpSp>
      <p:grpSp>
        <p:nvGrpSpPr>
          <p:cNvPr id="24" name="Grupa 23">
            <a:extLst>
              <a:ext uri="{FF2B5EF4-FFF2-40B4-BE49-F238E27FC236}">
                <a16:creationId xmlns:a16="http://schemas.microsoft.com/office/drawing/2014/main" id="{CEEBB3B1-E30D-4D29-8A74-38DDA240E2E0}"/>
              </a:ext>
            </a:extLst>
          </p:cNvPr>
          <p:cNvGrpSpPr/>
          <p:nvPr/>
        </p:nvGrpSpPr>
        <p:grpSpPr>
          <a:xfrm>
            <a:off x="9342278" y="1007368"/>
            <a:ext cx="2170162" cy="5957984"/>
            <a:chOff x="7616764" y="838619"/>
            <a:chExt cx="2271879" cy="6237239"/>
          </a:xfrm>
        </p:grpSpPr>
        <p:sp>
          <p:nvSpPr>
            <p:cNvPr id="25" name="Dowolny kształt: kształt 24">
              <a:extLst>
                <a:ext uri="{FF2B5EF4-FFF2-40B4-BE49-F238E27FC236}">
                  <a16:creationId xmlns:a16="http://schemas.microsoft.com/office/drawing/2014/main" id="{5C8A000A-8113-47C8-BE09-0FD233F6FF4D}"/>
                </a:ext>
              </a:extLst>
            </p:cNvPr>
            <p:cNvSpPr/>
            <p:nvPr/>
          </p:nvSpPr>
          <p:spPr>
            <a:xfrm flipH="1">
              <a:off x="7773908" y="1680572"/>
              <a:ext cx="2071668" cy="4974939"/>
            </a:xfrm>
            <a:custGeom>
              <a:avLst/>
              <a:gdLst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3363 w 2271713"/>
                <a:gd name="connsiteY69" fmla="*/ 1343025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3363 w 2271713"/>
                <a:gd name="connsiteY69" fmla="*/ 1376362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3363 w 2271713"/>
                <a:gd name="connsiteY69" fmla="*/ 1376362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50019 w 2271713"/>
                <a:gd name="connsiteY68" fmla="*/ 1564482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92869 w 2271713"/>
                <a:gd name="connsiteY68" fmla="*/ 1585913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78743 w 2269331"/>
                <a:gd name="connsiteY0" fmla="*/ 85725 h 5453063"/>
                <a:gd name="connsiteX1" fmla="*/ 1454943 w 2269331"/>
                <a:gd name="connsiteY1" fmla="*/ 200025 h 5453063"/>
                <a:gd name="connsiteX2" fmla="*/ 1440656 w 2269331"/>
                <a:gd name="connsiteY2" fmla="*/ 266700 h 5453063"/>
                <a:gd name="connsiteX3" fmla="*/ 1507331 w 2269331"/>
                <a:gd name="connsiteY3" fmla="*/ 466725 h 5453063"/>
                <a:gd name="connsiteX4" fmla="*/ 1493043 w 2269331"/>
                <a:gd name="connsiteY4" fmla="*/ 757238 h 5453063"/>
                <a:gd name="connsiteX5" fmla="*/ 1426368 w 2269331"/>
                <a:gd name="connsiteY5" fmla="*/ 928688 h 5453063"/>
                <a:gd name="connsiteX6" fmla="*/ 1578768 w 2269331"/>
                <a:gd name="connsiteY6" fmla="*/ 919163 h 5453063"/>
                <a:gd name="connsiteX7" fmla="*/ 1945481 w 2269331"/>
                <a:gd name="connsiteY7" fmla="*/ 1176338 h 5453063"/>
                <a:gd name="connsiteX8" fmla="*/ 2269331 w 2269331"/>
                <a:gd name="connsiteY8" fmla="*/ 1504950 h 5453063"/>
                <a:gd name="connsiteX9" fmla="*/ 2269331 w 2269331"/>
                <a:gd name="connsiteY9" fmla="*/ 1552575 h 5453063"/>
                <a:gd name="connsiteX10" fmla="*/ 1959768 w 2269331"/>
                <a:gd name="connsiteY10" fmla="*/ 1871663 h 5453063"/>
                <a:gd name="connsiteX11" fmla="*/ 1807368 w 2269331"/>
                <a:gd name="connsiteY11" fmla="*/ 1995488 h 5453063"/>
                <a:gd name="connsiteX12" fmla="*/ 1721643 w 2269331"/>
                <a:gd name="connsiteY12" fmla="*/ 1947863 h 5453063"/>
                <a:gd name="connsiteX13" fmla="*/ 2035968 w 2269331"/>
                <a:gd name="connsiteY13" fmla="*/ 1528763 h 5453063"/>
                <a:gd name="connsiteX14" fmla="*/ 1693068 w 2269331"/>
                <a:gd name="connsiteY14" fmla="*/ 1252538 h 5453063"/>
                <a:gd name="connsiteX15" fmla="*/ 1650206 w 2269331"/>
                <a:gd name="connsiteY15" fmla="*/ 1428750 h 5453063"/>
                <a:gd name="connsiteX16" fmla="*/ 1593056 w 2269331"/>
                <a:gd name="connsiteY16" fmla="*/ 1566863 h 5453063"/>
                <a:gd name="connsiteX17" fmla="*/ 1626393 w 2269331"/>
                <a:gd name="connsiteY17" fmla="*/ 1800225 h 5453063"/>
                <a:gd name="connsiteX18" fmla="*/ 1745456 w 2269331"/>
                <a:gd name="connsiteY18" fmla="*/ 1990725 h 5453063"/>
                <a:gd name="connsiteX19" fmla="*/ 1821656 w 2269331"/>
                <a:gd name="connsiteY19" fmla="*/ 2105025 h 5453063"/>
                <a:gd name="connsiteX20" fmla="*/ 1988343 w 2269331"/>
                <a:gd name="connsiteY20" fmla="*/ 2428875 h 5453063"/>
                <a:gd name="connsiteX21" fmla="*/ 1988343 w 2269331"/>
                <a:gd name="connsiteY21" fmla="*/ 2795588 h 5453063"/>
                <a:gd name="connsiteX22" fmla="*/ 1854993 w 2269331"/>
                <a:gd name="connsiteY22" fmla="*/ 3167063 h 5453063"/>
                <a:gd name="connsiteX23" fmla="*/ 1788318 w 2269331"/>
                <a:gd name="connsiteY23" fmla="*/ 3624263 h 5453063"/>
                <a:gd name="connsiteX24" fmla="*/ 1493043 w 2269331"/>
                <a:gd name="connsiteY24" fmla="*/ 4500563 h 5453063"/>
                <a:gd name="connsiteX25" fmla="*/ 1402556 w 2269331"/>
                <a:gd name="connsiteY25" fmla="*/ 4824413 h 5453063"/>
                <a:gd name="connsiteX26" fmla="*/ 1583531 w 2269331"/>
                <a:gd name="connsiteY26" fmla="*/ 5129213 h 5453063"/>
                <a:gd name="connsiteX27" fmla="*/ 1726406 w 2269331"/>
                <a:gd name="connsiteY27" fmla="*/ 5219700 h 5453063"/>
                <a:gd name="connsiteX28" fmla="*/ 1731168 w 2269331"/>
                <a:gd name="connsiteY28" fmla="*/ 5243513 h 5453063"/>
                <a:gd name="connsiteX29" fmla="*/ 1640681 w 2269331"/>
                <a:gd name="connsiteY29" fmla="*/ 5262563 h 5453063"/>
                <a:gd name="connsiteX30" fmla="*/ 1402556 w 2269331"/>
                <a:gd name="connsiteY30" fmla="*/ 5143500 h 5453063"/>
                <a:gd name="connsiteX31" fmla="*/ 1331118 w 2269331"/>
                <a:gd name="connsiteY31" fmla="*/ 5167313 h 5453063"/>
                <a:gd name="connsiteX32" fmla="*/ 1240631 w 2269331"/>
                <a:gd name="connsiteY32" fmla="*/ 5110163 h 5453063"/>
                <a:gd name="connsiteX33" fmla="*/ 1235868 w 2269331"/>
                <a:gd name="connsiteY33" fmla="*/ 5224463 h 5453063"/>
                <a:gd name="connsiteX34" fmla="*/ 1097756 w 2269331"/>
                <a:gd name="connsiteY34" fmla="*/ 5453063 h 5453063"/>
                <a:gd name="connsiteX35" fmla="*/ 1035843 w 2269331"/>
                <a:gd name="connsiteY35" fmla="*/ 5453063 h 5453063"/>
                <a:gd name="connsiteX36" fmla="*/ 1021556 w 2269331"/>
                <a:gd name="connsiteY36" fmla="*/ 5148263 h 5453063"/>
                <a:gd name="connsiteX37" fmla="*/ 1183481 w 2269331"/>
                <a:gd name="connsiteY37" fmla="*/ 4848225 h 5453063"/>
                <a:gd name="connsiteX38" fmla="*/ 1269206 w 2269331"/>
                <a:gd name="connsiteY38" fmla="*/ 4095750 h 5453063"/>
                <a:gd name="connsiteX39" fmla="*/ 1416843 w 2269331"/>
                <a:gd name="connsiteY39" fmla="*/ 3509963 h 5453063"/>
                <a:gd name="connsiteX40" fmla="*/ 1259681 w 2269331"/>
                <a:gd name="connsiteY40" fmla="*/ 3328988 h 5453063"/>
                <a:gd name="connsiteX41" fmla="*/ 1145381 w 2269331"/>
                <a:gd name="connsiteY41" fmla="*/ 2981325 h 5453063"/>
                <a:gd name="connsiteX42" fmla="*/ 1064418 w 2269331"/>
                <a:gd name="connsiteY42" fmla="*/ 2671763 h 5453063"/>
                <a:gd name="connsiteX43" fmla="*/ 1126331 w 2269331"/>
                <a:gd name="connsiteY43" fmla="*/ 2085975 h 5453063"/>
                <a:gd name="connsiteX44" fmla="*/ 954881 w 2269331"/>
                <a:gd name="connsiteY44" fmla="*/ 1604963 h 5453063"/>
                <a:gd name="connsiteX45" fmla="*/ 850106 w 2269331"/>
                <a:gd name="connsiteY45" fmla="*/ 1490663 h 5453063"/>
                <a:gd name="connsiteX46" fmla="*/ 783431 w 2269331"/>
                <a:gd name="connsiteY46" fmla="*/ 2143125 h 5453063"/>
                <a:gd name="connsiteX47" fmla="*/ 959643 w 2269331"/>
                <a:gd name="connsiteY47" fmla="*/ 2586038 h 5453063"/>
                <a:gd name="connsiteX48" fmla="*/ 1002506 w 2269331"/>
                <a:gd name="connsiteY48" fmla="*/ 2790825 h 5453063"/>
                <a:gd name="connsiteX49" fmla="*/ 1064418 w 2269331"/>
                <a:gd name="connsiteY49" fmla="*/ 2843213 h 5453063"/>
                <a:gd name="connsiteX50" fmla="*/ 1064418 w 2269331"/>
                <a:gd name="connsiteY50" fmla="*/ 3071813 h 5453063"/>
                <a:gd name="connsiteX51" fmla="*/ 1021556 w 2269331"/>
                <a:gd name="connsiteY51" fmla="*/ 3167063 h 5453063"/>
                <a:gd name="connsiteX52" fmla="*/ 826293 w 2269331"/>
                <a:gd name="connsiteY52" fmla="*/ 3171825 h 5453063"/>
                <a:gd name="connsiteX53" fmla="*/ 764381 w 2269331"/>
                <a:gd name="connsiteY53" fmla="*/ 3062288 h 5453063"/>
                <a:gd name="connsiteX54" fmla="*/ 826293 w 2269331"/>
                <a:gd name="connsiteY54" fmla="*/ 2947988 h 5453063"/>
                <a:gd name="connsiteX55" fmla="*/ 902493 w 2269331"/>
                <a:gd name="connsiteY55" fmla="*/ 2957513 h 5453063"/>
                <a:gd name="connsiteX56" fmla="*/ 912018 w 2269331"/>
                <a:gd name="connsiteY56" fmla="*/ 2909888 h 5453063"/>
                <a:gd name="connsiteX57" fmla="*/ 735806 w 2269331"/>
                <a:gd name="connsiteY57" fmla="*/ 2481263 h 5453063"/>
                <a:gd name="connsiteX58" fmla="*/ 616743 w 2269331"/>
                <a:gd name="connsiteY58" fmla="*/ 2209800 h 5453063"/>
                <a:gd name="connsiteX59" fmla="*/ 616743 w 2269331"/>
                <a:gd name="connsiteY59" fmla="*/ 1395413 h 5453063"/>
                <a:gd name="connsiteX60" fmla="*/ 521493 w 2269331"/>
                <a:gd name="connsiteY60" fmla="*/ 1600200 h 5453063"/>
                <a:gd name="connsiteX61" fmla="*/ 354806 w 2269331"/>
                <a:gd name="connsiteY61" fmla="*/ 1747838 h 5453063"/>
                <a:gd name="connsiteX62" fmla="*/ 159543 w 2269331"/>
                <a:gd name="connsiteY62" fmla="*/ 1938338 h 5453063"/>
                <a:gd name="connsiteX63" fmla="*/ 150018 w 2269331"/>
                <a:gd name="connsiteY63" fmla="*/ 1981200 h 5453063"/>
                <a:gd name="connsiteX64" fmla="*/ 130968 w 2269331"/>
                <a:gd name="connsiteY64" fmla="*/ 2176463 h 5453063"/>
                <a:gd name="connsiteX65" fmla="*/ 140493 w 2269331"/>
                <a:gd name="connsiteY65" fmla="*/ 2271713 h 5453063"/>
                <a:gd name="connsiteX66" fmla="*/ 21431 w 2269331"/>
                <a:gd name="connsiteY66" fmla="*/ 2128838 h 5453063"/>
                <a:gd name="connsiteX67" fmla="*/ 0 w 2269331"/>
                <a:gd name="connsiteY67" fmla="*/ 1845469 h 5453063"/>
                <a:gd name="connsiteX68" fmla="*/ 90487 w 2269331"/>
                <a:gd name="connsiteY68" fmla="*/ 1585913 h 5453063"/>
                <a:gd name="connsiteX69" fmla="*/ 228600 w 2269331"/>
                <a:gd name="connsiteY69" fmla="*/ 1345406 h 5453063"/>
                <a:gd name="connsiteX70" fmla="*/ 564356 w 2269331"/>
                <a:gd name="connsiteY70" fmla="*/ 1152525 h 5453063"/>
                <a:gd name="connsiteX71" fmla="*/ 583406 w 2269331"/>
                <a:gd name="connsiteY71" fmla="*/ 990600 h 5453063"/>
                <a:gd name="connsiteX72" fmla="*/ 583406 w 2269331"/>
                <a:gd name="connsiteY72" fmla="*/ 742950 h 5453063"/>
                <a:gd name="connsiteX73" fmla="*/ 673893 w 2269331"/>
                <a:gd name="connsiteY73" fmla="*/ 404813 h 5453063"/>
                <a:gd name="connsiteX74" fmla="*/ 864393 w 2269331"/>
                <a:gd name="connsiteY74" fmla="*/ 119063 h 5453063"/>
                <a:gd name="connsiteX75" fmla="*/ 1121568 w 2269331"/>
                <a:gd name="connsiteY75" fmla="*/ 0 h 5453063"/>
                <a:gd name="connsiteX76" fmla="*/ 1378743 w 2269331"/>
                <a:gd name="connsiteY76" fmla="*/ 85725 h 5453063"/>
                <a:gd name="connsiteX0" fmla="*/ 1378743 w 2269331"/>
                <a:gd name="connsiteY0" fmla="*/ 85725 h 5453063"/>
                <a:gd name="connsiteX1" fmla="*/ 1454943 w 2269331"/>
                <a:gd name="connsiteY1" fmla="*/ 200025 h 5453063"/>
                <a:gd name="connsiteX2" fmla="*/ 1440656 w 2269331"/>
                <a:gd name="connsiteY2" fmla="*/ 266700 h 5453063"/>
                <a:gd name="connsiteX3" fmla="*/ 1507331 w 2269331"/>
                <a:gd name="connsiteY3" fmla="*/ 466725 h 5453063"/>
                <a:gd name="connsiteX4" fmla="*/ 1493043 w 2269331"/>
                <a:gd name="connsiteY4" fmla="*/ 757238 h 5453063"/>
                <a:gd name="connsiteX5" fmla="*/ 1426368 w 2269331"/>
                <a:gd name="connsiteY5" fmla="*/ 928688 h 5453063"/>
                <a:gd name="connsiteX6" fmla="*/ 1578768 w 2269331"/>
                <a:gd name="connsiteY6" fmla="*/ 919163 h 5453063"/>
                <a:gd name="connsiteX7" fmla="*/ 1945481 w 2269331"/>
                <a:gd name="connsiteY7" fmla="*/ 1176338 h 5453063"/>
                <a:gd name="connsiteX8" fmla="*/ 2269331 w 2269331"/>
                <a:gd name="connsiteY8" fmla="*/ 1504950 h 5453063"/>
                <a:gd name="connsiteX9" fmla="*/ 2269331 w 2269331"/>
                <a:gd name="connsiteY9" fmla="*/ 1552575 h 5453063"/>
                <a:gd name="connsiteX10" fmla="*/ 1959768 w 2269331"/>
                <a:gd name="connsiteY10" fmla="*/ 1871663 h 5453063"/>
                <a:gd name="connsiteX11" fmla="*/ 1807368 w 2269331"/>
                <a:gd name="connsiteY11" fmla="*/ 1995488 h 5453063"/>
                <a:gd name="connsiteX12" fmla="*/ 1721643 w 2269331"/>
                <a:gd name="connsiteY12" fmla="*/ 1947863 h 5453063"/>
                <a:gd name="connsiteX13" fmla="*/ 2035968 w 2269331"/>
                <a:gd name="connsiteY13" fmla="*/ 1528763 h 5453063"/>
                <a:gd name="connsiteX14" fmla="*/ 1693068 w 2269331"/>
                <a:gd name="connsiteY14" fmla="*/ 1252538 h 5453063"/>
                <a:gd name="connsiteX15" fmla="*/ 1650206 w 2269331"/>
                <a:gd name="connsiteY15" fmla="*/ 1428750 h 5453063"/>
                <a:gd name="connsiteX16" fmla="*/ 1593056 w 2269331"/>
                <a:gd name="connsiteY16" fmla="*/ 1566863 h 5453063"/>
                <a:gd name="connsiteX17" fmla="*/ 1626393 w 2269331"/>
                <a:gd name="connsiteY17" fmla="*/ 1800225 h 5453063"/>
                <a:gd name="connsiteX18" fmla="*/ 1745456 w 2269331"/>
                <a:gd name="connsiteY18" fmla="*/ 1990725 h 5453063"/>
                <a:gd name="connsiteX19" fmla="*/ 1821656 w 2269331"/>
                <a:gd name="connsiteY19" fmla="*/ 2105025 h 5453063"/>
                <a:gd name="connsiteX20" fmla="*/ 1988343 w 2269331"/>
                <a:gd name="connsiteY20" fmla="*/ 2428875 h 5453063"/>
                <a:gd name="connsiteX21" fmla="*/ 1988343 w 2269331"/>
                <a:gd name="connsiteY21" fmla="*/ 2795588 h 5453063"/>
                <a:gd name="connsiteX22" fmla="*/ 1854993 w 2269331"/>
                <a:gd name="connsiteY22" fmla="*/ 3167063 h 5453063"/>
                <a:gd name="connsiteX23" fmla="*/ 1788318 w 2269331"/>
                <a:gd name="connsiteY23" fmla="*/ 3624263 h 5453063"/>
                <a:gd name="connsiteX24" fmla="*/ 1493043 w 2269331"/>
                <a:gd name="connsiteY24" fmla="*/ 4500563 h 5453063"/>
                <a:gd name="connsiteX25" fmla="*/ 1402556 w 2269331"/>
                <a:gd name="connsiteY25" fmla="*/ 4824413 h 5453063"/>
                <a:gd name="connsiteX26" fmla="*/ 1583531 w 2269331"/>
                <a:gd name="connsiteY26" fmla="*/ 5129213 h 5453063"/>
                <a:gd name="connsiteX27" fmla="*/ 1726406 w 2269331"/>
                <a:gd name="connsiteY27" fmla="*/ 5219700 h 5453063"/>
                <a:gd name="connsiteX28" fmla="*/ 1731168 w 2269331"/>
                <a:gd name="connsiteY28" fmla="*/ 5243513 h 5453063"/>
                <a:gd name="connsiteX29" fmla="*/ 1640681 w 2269331"/>
                <a:gd name="connsiteY29" fmla="*/ 5262563 h 5453063"/>
                <a:gd name="connsiteX30" fmla="*/ 1402556 w 2269331"/>
                <a:gd name="connsiteY30" fmla="*/ 5143500 h 5453063"/>
                <a:gd name="connsiteX31" fmla="*/ 1331118 w 2269331"/>
                <a:gd name="connsiteY31" fmla="*/ 5167313 h 5453063"/>
                <a:gd name="connsiteX32" fmla="*/ 1240631 w 2269331"/>
                <a:gd name="connsiteY32" fmla="*/ 5110163 h 5453063"/>
                <a:gd name="connsiteX33" fmla="*/ 1235868 w 2269331"/>
                <a:gd name="connsiteY33" fmla="*/ 5224463 h 5453063"/>
                <a:gd name="connsiteX34" fmla="*/ 1097756 w 2269331"/>
                <a:gd name="connsiteY34" fmla="*/ 5453063 h 5453063"/>
                <a:gd name="connsiteX35" fmla="*/ 1035843 w 2269331"/>
                <a:gd name="connsiteY35" fmla="*/ 5453063 h 5453063"/>
                <a:gd name="connsiteX36" fmla="*/ 1021556 w 2269331"/>
                <a:gd name="connsiteY36" fmla="*/ 5148263 h 5453063"/>
                <a:gd name="connsiteX37" fmla="*/ 1183481 w 2269331"/>
                <a:gd name="connsiteY37" fmla="*/ 4848225 h 5453063"/>
                <a:gd name="connsiteX38" fmla="*/ 1269206 w 2269331"/>
                <a:gd name="connsiteY38" fmla="*/ 4095750 h 5453063"/>
                <a:gd name="connsiteX39" fmla="*/ 1416843 w 2269331"/>
                <a:gd name="connsiteY39" fmla="*/ 3509963 h 5453063"/>
                <a:gd name="connsiteX40" fmla="*/ 1259681 w 2269331"/>
                <a:gd name="connsiteY40" fmla="*/ 3328988 h 5453063"/>
                <a:gd name="connsiteX41" fmla="*/ 1145381 w 2269331"/>
                <a:gd name="connsiteY41" fmla="*/ 2981325 h 5453063"/>
                <a:gd name="connsiteX42" fmla="*/ 1064418 w 2269331"/>
                <a:gd name="connsiteY42" fmla="*/ 2671763 h 5453063"/>
                <a:gd name="connsiteX43" fmla="*/ 1126331 w 2269331"/>
                <a:gd name="connsiteY43" fmla="*/ 2085975 h 5453063"/>
                <a:gd name="connsiteX44" fmla="*/ 954881 w 2269331"/>
                <a:gd name="connsiteY44" fmla="*/ 1604963 h 5453063"/>
                <a:gd name="connsiteX45" fmla="*/ 850106 w 2269331"/>
                <a:gd name="connsiteY45" fmla="*/ 1490663 h 5453063"/>
                <a:gd name="connsiteX46" fmla="*/ 783431 w 2269331"/>
                <a:gd name="connsiteY46" fmla="*/ 2143125 h 5453063"/>
                <a:gd name="connsiteX47" fmla="*/ 959643 w 2269331"/>
                <a:gd name="connsiteY47" fmla="*/ 2586038 h 5453063"/>
                <a:gd name="connsiteX48" fmla="*/ 1002506 w 2269331"/>
                <a:gd name="connsiteY48" fmla="*/ 2790825 h 5453063"/>
                <a:gd name="connsiteX49" fmla="*/ 1064418 w 2269331"/>
                <a:gd name="connsiteY49" fmla="*/ 2843213 h 5453063"/>
                <a:gd name="connsiteX50" fmla="*/ 1064418 w 2269331"/>
                <a:gd name="connsiteY50" fmla="*/ 3071813 h 5453063"/>
                <a:gd name="connsiteX51" fmla="*/ 1021556 w 2269331"/>
                <a:gd name="connsiteY51" fmla="*/ 3167063 h 5453063"/>
                <a:gd name="connsiteX52" fmla="*/ 826293 w 2269331"/>
                <a:gd name="connsiteY52" fmla="*/ 3171825 h 5453063"/>
                <a:gd name="connsiteX53" fmla="*/ 764381 w 2269331"/>
                <a:gd name="connsiteY53" fmla="*/ 3062288 h 5453063"/>
                <a:gd name="connsiteX54" fmla="*/ 826293 w 2269331"/>
                <a:gd name="connsiteY54" fmla="*/ 2947988 h 5453063"/>
                <a:gd name="connsiteX55" fmla="*/ 902493 w 2269331"/>
                <a:gd name="connsiteY55" fmla="*/ 2957513 h 5453063"/>
                <a:gd name="connsiteX56" fmla="*/ 912018 w 2269331"/>
                <a:gd name="connsiteY56" fmla="*/ 2909888 h 5453063"/>
                <a:gd name="connsiteX57" fmla="*/ 735806 w 2269331"/>
                <a:gd name="connsiteY57" fmla="*/ 2481263 h 5453063"/>
                <a:gd name="connsiteX58" fmla="*/ 616743 w 2269331"/>
                <a:gd name="connsiteY58" fmla="*/ 2209800 h 5453063"/>
                <a:gd name="connsiteX59" fmla="*/ 616743 w 2269331"/>
                <a:gd name="connsiteY59" fmla="*/ 1395413 h 5453063"/>
                <a:gd name="connsiteX60" fmla="*/ 521493 w 2269331"/>
                <a:gd name="connsiteY60" fmla="*/ 1600200 h 5453063"/>
                <a:gd name="connsiteX61" fmla="*/ 354806 w 2269331"/>
                <a:gd name="connsiteY61" fmla="*/ 1747838 h 5453063"/>
                <a:gd name="connsiteX62" fmla="*/ 159543 w 2269331"/>
                <a:gd name="connsiteY62" fmla="*/ 1938338 h 5453063"/>
                <a:gd name="connsiteX63" fmla="*/ 150018 w 2269331"/>
                <a:gd name="connsiteY63" fmla="*/ 1981200 h 5453063"/>
                <a:gd name="connsiteX64" fmla="*/ 130968 w 2269331"/>
                <a:gd name="connsiteY64" fmla="*/ 2176463 h 5453063"/>
                <a:gd name="connsiteX65" fmla="*/ 140493 w 2269331"/>
                <a:gd name="connsiteY65" fmla="*/ 2271713 h 5453063"/>
                <a:gd name="connsiteX66" fmla="*/ 21431 w 2269331"/>
                <a:gd name="connsiteY66" fmla="*/ 2128838 h 5453063"/>
                <a:gd name="connsiteX67" fmla="*/ 0 w 2269331"/>
                <a:gd name="connsiteY67" fmla="*/ 1845469 h 5453063"/>
                <a:gd name="connsiteX68" fmla="*/ 90487 w 2269331"/>
                <a:gd name="connsiteY68" fmla="*/ 1585913 h 5453063"/>
                <a:gd name="connsiteX69" fmla="*/ 228600 w 2269331"/>
                <a:gd name="connsiteY69" fmla="*/ 1345406 h 5453063"/>
                <a:gd name="connsiteX70" fmla="*/ 564356 w 2269331"/>
                <a:gd name="connsiteY70" fmla="*/ 1152525 h 5453063"/>
                <a:gd name="connsiteX71" fmla="*/ 583406 w 2269331"/>
                <a:gd name="connsiteY71" fmla="*/ 990600 h 5453063"/>
                <a:gd name="connsiteX72" fmla="*/ 583406 w 2269331"/>
                <a:gd name="connsiteY72" fmla="*/ 742950 h 5453063"/>
                <a:gd name="connsiteX73" fmla="*/ 673893 w 2269331"/>
                <a:gd name="connsiteY73" fmla="*/ 404813 h 5453063"/>
                <a:gd name="connsiteX74" fmla="*/ 864393 w 2269331"/>
                <a:gd name="connsiteY74" fmla="*/ 119063 h 5453063"/>
                <a:gd name="connsiteX75" fmla="*/ 1121568 w 2269331"/>
                <a:gd name="connsiteY75" fmla="*/ 0 h 5453063"/>
                <a:gd name="connsiteX76" fmla="*/ 1378743 w 2269331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56243 w 2270768"/>
                <a:gd name="connsiteY61" fmla="*/ 1747838 h 5453063"/>
                <a:gd name="connsiteX62" fmla="*/ 160980 w 2270768"/>
                <a:gd name="connsiteY62" fmla="*/ 1938338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56243 w 2270768"/>
                <a:gd name="connsiteY61" fmla="*/ 174783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56243 w 2270768"/>
                <a:gd name="connsiteY61" fmla="*/ 174783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30086 w 2270768"/>
                <a:gd name="connsiteY58" fmla="*/ 2187178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39611 w 2270768"/>
                <a:gd name="connsiteY58" fmla="*/ 217646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301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88419 h 5453063"/>
                <a:gd name="connsiteX48" fmla="*/ 1003943 w 2270768"/>
                <a:gd name="connsiteY48" fmla="*/ 2790825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1003943 w 2270768"/>
                <a:gd name="connsiteY48" fmla="*/ 2790825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47972 w 2270768"/>
                <a:gd name="connsiteY45" fmla="*/ 1459707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84880 w 2270768"/>
                <a:gd name="connsiteY74" fmla="*/ 132160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56367 w 2270768"/>
                <a:gd name="connsiteY0" fmla="*/ 6667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37331 w 2270768"/>
                <a:gd name="connsiteY2" fmla="*/ 28455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1871 w 2270768"/>
                <a:gd name="connsiteY16" fmla="*/ 1570434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89730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89730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02827 w 2270768"/>
                <a:gd name="connsiteY17" fmla="*/ 181927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5949 w 2270768"/>
                <a:gd name="connsiteY18" fmla="*/ 1999060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5949 w 2270768"/>
                <a:gd name="connsiteY18" fmla="*/ 1999060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5949 w 2270768"/>
                <a:gd name="connsiteY18" fmla="*/ 1999060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07614 w 2270768"/>
                <a:gd name="connsiteY18" fmla="*/ 1995488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94517 w 2270768"/>
                <a:gd name="connsiteY18" fmla="*/ 2035969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94517 w 2270768"/>
                <a:gd name="connsiteY18" fmla="*/ 2035969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69540 w 2270768"/>
                <a:gd name="connsiteY21" fmla="*/ 2764632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69540 w 2270768"/>
                <a:gd name="connsiteY21" fmla="*/ 2764632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4277 w 2270768"/>
                <a:gd name="connsiteY23" fmla="*/ 3626644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32543 w 2270768"/>
                <a:gd name="connsiteY32" fmla="*/ 5120879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32543 w 2270768"/>
                <a:gd name="connsiteY32" fmla="*/ 5120879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32543 w 2270768"/>
                <a:gd name="connsiteY32" fmla="*/ 5120879 h 5453063"/>
                <a:gd name="connsiteX33" fmla="*/ 1221827 w 2270768"/>
                <a:gd name="connsiteY33" fmla="*/ 5212557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1827 w 2270768"/>
                <a:gd name="connsiteY33" fmla="*/ 5212557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58736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58736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58736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2270768" h="5453063">
                  <a:moveTo>
                    <a:pt x="1356367" y="66675"/>
                  </a:moveTo>
                  <a:lnTo>
                    <a:pt x="1449236" y="196453"/>
                  </a:lnTo>
                  <a:lnTo>
                    <a:pt x="1427806" y="304799"/>
                  </a:lnTo>
                  <a:lnTo>
                    <a:pt x="1508768" y="466725"/>
                  </a:lnTo>
                  <a:cubicBezTo>
                    <a:pt x="1539724" y="652861"/>
                    <a:pt x="1499243" y="660400"/>
                    <a:pt x="1494480" y="757238"/>
                  </a:cubicBezTo>
                  <a:lnTo>
                    <a:pt x="1427805" y="928688"/>
                  </a:lnTo>
                  <a:lnTo>
                    <a:pt x="1589730" y="917973"/>
                  </a:lnTo>
                  <a:cubicBezTo>
                    <a:pt x="1736178" y="1002904"/>
                    <a:pt x="1819521" y="1097360"/>
                    <a:pt x="1938584" y="1183482"/>
                  </a:cubicBezTo>
                  <a:lnTo>
                    <a:pt x="2252909" y="1508522"/>
                  </a:lnTo>
                  <a:lnTo>
                    <a:pt x="2270768" y="1552575"/>
                  </a:lnTo>
                  <a:lnTo>
                    <a:pt x="1961205" y="1871663"/>
                  </a:lnTo>
                  <a:lnTo>
                    <a:pt x="1820711" y="1999061"/>
                  </a:lnTo>
                  <a:lnTo>
                    <a:pt x="1723080" y="1947863"/>
                  </a:lnTo>
                  <a:lnTo>
                    <a:pt x="2030261" y="1552576"/>
                  </a:lnTo>
                  <a:cubicBezTo>
                    <a:pt x="1905245" y="1456532"/>
                    <a:pt x="1813568" y="1347391"/>
                    <a:pt x="1655214" y="1264444"/>
                  </a:cubicBezTo>
                  <a:cubicBezTo>
                    <a:pt x="1654024" y="1319213"/>
                    <a:pt x="1652833" y="1373981"/>
                    <a:pt x="1651643" y="1428750"/>
                  </a:cubicBezTo>
                  <a:cubicBezTo>
                    <a:pt x="1631005" y="1476375"/>
                    <a:pt x="1611558" y="1533525"/>
                    <a:pt x="1573061" y="1571625"/>
                  </a:cubicBezTo>
                  <a:cubicBezTo>
                    <a:pt x="1588142" y="1648222"/>
                    <a:pt x="1586556" y="1739105"/>
                    <a:pt x="1618305" y="1801415"/>
                  </a:cubicBezTo>
                  <a:cubicBezTo>
                    <a:pt x="1655215" y="1909761"/>
                    <a:pt x="1729032" y="1952625"/>
                    <a:pt x="1817139" y="1997869"/>
                  </a:cubicBezTo>
                  <a:lnTo>
                    <a:pt x="1823093" y="2105025"/>
                  </a:lnTo>
                  <a:cubicBezTo>
                    <a:pt x="1876671" y="2209006"/>
                    <a:pt x="1931440" y="2271316"/>
                    <a:pt x="1983827" y="2416969"/>
                  </a:cubicBezTo>
                  <a:cubicBezTo>
                    <a:pt x="2015577" y="2596754"/>
                    <a:pt x="2008038" y="2647951"/>
                    <a:pt x="1976684" y="2782492"/>
                  </a:cubicBezTo>
                  <a:lnTo>
                    <a:pt x="1856430" y="3167063"/>
                  </a:lnTo>
                  <a:cubicBezTo>
                    <a:pt x="1829443" y="3335735"/>
                    <a:pt x="1783405" y="3407965"/>
                    <a:pt x="1775468" y="3673078"/>
                  </a:cubicBezTo>
                  <a:lnTo>
                    <a:pt x="1477811" y="4510088"/>
                  </a:lnTo>
                  <a:lnTo>
                    <a:pt x="1389705" y="4826794"/>
                  </a:lnTo>
                  <a:cubicBezTo>
                    <a:pt x="1454793" y="4939506"/>
                    <a:pt x="1519880" y="5028407"/>
                    <a:pt x="1584968" y="5129213"/>
                  </a:cubicBezTo>
                  <a:lnTo>
                    <a:pt x="1727843" y="5219700"/>
                  </a:lnTo>
                  <a:lnTo>
                    <a:pt x="1733795" y="5263753"/>
                  </a:lnTo>
                  <a:lnTo>
                    <a:pt x="1642118" y="5262563"/>
                  </a:lnTo>
                  <a:lnTo>
                    <a:pt x="1395658" y="5138737"/>
                  </a:lnTo>
                  <a:lnTo>
                    <a:pt x="1332555" y="5167313"/>
                  </a:lnTo>
                  <a:cubicBezTo>
                    <a:pt x="1261118" y="5166123"/>
                    <a:pt x="1246830" y="5098257"/>
                    <a:pt x="1213493" y="5082779"/>
                  </a:cubicBezTo>
                  <a:lnTo>
                    <a:pt x="1224208" y="5239942"/>
                  </a:lnTo>
                  <a:lnTo>
                    <a:pt x="1099193" y="5453063"/>
                  </a:lnTo>
                  <a:cubicBezTo>
                    <a:pt x="1073793" y="5437585"/>
                    <a:pt x="1065061" y="5461398"/>
                    <a:pt x="1022993" y="5406629"/>
                  </a:cubicBezTo>
                  <a:lnTo>
                    <a:pt x="1022993" y="5148263"/>
                  </a:lnTo>
                  <a:lnTo>
                    <a:pt x="1184918" y="4848225"/>
                  </a:lnTo>
                  <a:cubicBezTo>
                    <a:pt x="1209524" y="4597400"/>
                    <a:pt x="1207936" y="4473972"/>
                    <a:pt x="1258736" y="4095750"/>
                  </a:cubicBezTo>
                  <a:cubicBezTo>
                    <a:pt x="1312712" y="3857228"/>
                    <a:pt x="1369068" y="3716338"/>
                    <a:pt x="1424234" y="3526632"/>
                  </a:cubicBezTo>
                  <a:lnTo>
                    <a:pt x="1261118" y="3328988"/>
                  </a:lnTo>
                  <a:lnTo>
                    <a:pt x="1146818" y="2981325"/>
                  </a:lnTo>
                  <a:lnTo>
                    <a:pt x="1089668" y="2671763"/>
                  </a:lnTo>
                  <a:cubicBezTo>
                    <a:pt x="1089271" y="2424112"/>
                    <a:pt x="1115068" y="2281238"/>
                    <a:pt x="1127768" y="2085975"/>
                  </a:cubicBezTo>
                  <a:lnTo>
                    <a:pt x="946793" y="1640681"/>
                  </a:lnTo>
                  <a:lnTo>
                    <a:pt x="859878" y="1462088"/>
                  </a:lnTo>
                  <a:lnTo>
                    <a:pt x="784868" y="2143125"/>
                  </a:lnTo>
                  <a:lnTo>
                    <a:pt x="940839" y="2565797"/>
                  </a:lnTo>
                  <a:lnTo>
                    <a:pt x="981321" y="2778919"/>
                  </a:lnTo>
                  <a:lnTo>
                    <a:pt x="1068236" y="2896791"/>
                  </a:lnTo>
                  <a:cubicBezTo>
                    <a:pt x="1069427" y="2960688"/>
                    <a:pt x="1068236" y="2971007"/>
                    <a:pt x="1069427" y="3034904"/>
                  </a:cubicBezTo>
                  <a:lnTo>
                    <a:pt x="1039662" y="3155156"/>
                  </a:lnTo>
                  <a:lnTo>
                    <a:pt x="808680" y="3183731"/>
                  </a:lnTo>
                  <a:lnTo>
                    <a:pt x="749149" y="3074195"/>
                  </a:lnTo>
                  <a:lnTo>
                    <a:pt x="827730" y="2947988"/>
                  </a:lnTo>
                  <a:lnTo>
                    <a:pt x="903930" y="2957513"/>
                  </a:lnTo>
                  <a:lnTo>
                    <a:pt x="913455" y="2909888"/>
                  </a:lnTo>
                  <a:cubicBezTo>
                    <a:pt x="867815" y="2811860"/>
                    <a:pt x="813840" y="2732882"/>
                    <a:pt x="776534" y="2615804"/>
                  </a:cubicBezTo>
                  <a:cubicBezTo>
                    <a:pt x="734861" y="2455467"/>
                    <a:pt x="676521" y="2335609"/>
                    <a:pt x="626514" y="2195512"/>
                  </a:cubicBezTo>
                  <a:cubicBezTo>
                    <a:pt x="613020" y="1921668"/>
                    <a:pt x="620958" y="1662113"/>
                    <a:pt x="618180" y="1395413"/>
                  </a:cubicBezTo>
                  <a:lnTo>
                    <a:pt x="543171" y="1590675"/>
                  </a:lnTo>
                  <a:cubicBezTo>
                    <a:pt x="501499" y="1627584"/>
                    <a:pt x="490784" y="1651398"/>
                    <a:pt x="397915" y="1710928"/>
                  </a:cubicBezTo>
                  <a:cubicBezTo>
                    <a:pt x="338780" y="1754187"/>
                    <a:pt x="259405" y="1798639"/>
                    <a:pt x="178839" y="1877616"/>
                  </a:cubicBezTo>
                  <a:cubicBezTo>
                    <a:pt x="169711" y="1912144"/>
                    <a:pt x="159194" y="1931392"/>
                    <a:pt x="151455" y="1981200"/>
                  </a:cubicBezTo>
                  <a:cubicBezTo>
                    <a:pt x="143716" y="2031008"/>
                    <a:pt x="138755" y="2111375"/>
                    <a:pt x="132405" y="2176463"/>
                  </a:cubicBezTo>
                  <a:lnTo>
                    <a:pt x="141930" y="2260998"/>
                  </a:lnTo>
                  <a:cubicBezTo>
                    <a:pt x="73668" y="2228851"/>
                    <a:pt x="62555" y="2172891"/>
                    <a:pt x="22868" y="2128838"/>
                  </a:cubicBezTo>
                  <a:cubicBezTo>
                    <a:pt x="15724" y="2034382"/>
                    <a:pt x="-5707" y="1975644"/>
                    <a:pt x="1437" y="1845469"/>
                  </a:cubicBezTo>
                  <a:cubicBezTo>
                    <a:pt x="41918" y="1710531"/>
                    <a:pt x="160980" y="1568451"/>
                    <a:pt x="91924" y="1585913"/>
                  </a:cubicBezTo>
                  <a:cubicBezTo>
                    <a:pt x="90336" y="1477962"/>
                    <a:pt x="181618" y="1422400"/>
                    <a:pt x="230037" y="1345406"/>
                  </a:cubicBezTo>
                  <a:cubicBezTo>
                    <a:pt x="460224" y="1237457"/>
                    <a:pt x="454668" y="1227137"/>
                    <a:pt x="565793" y="1152525"/>
                  </a:cubicBezTo>
                  <a:lnTo>
                    <a:pt x="584843" y="990600"/>
                  </a:lnTo>
                  <a:lnTo>
                    <a:pt x="565793" y="758428"/>
                  </a:lnTo>
                  <a:cubicBezTo>
                    <a:pt x="654692" y="596503"/>
                    <a:pt x="657868" y="517923"/>
                    <a:pt x="694380" y="400051"/>
                  </a:cubicBezTo>
                  <a:cubicBezTo>
                    <a:pt x="754308" y="311151"/>
                    <a:pt x="783280" y="216298"/>
                    <a:pt x="874164" y="133351"/>
                  </a:cubicBezTo>
                  <a:cubicBezTo>
                    <a:pt x="970208" y="41276"/>
                    <a:pt x="1026961" y="28971"/>
                    <a:pt x="1123005" y="0"/>
                  </a:cubicBezTo>
                  <a:cubicBezTo>
                    <a:pt x="1231352" y="25003"/>
                    <a:pt x="1270642" y="38100"/>
                    <a:pt x="1356367" y="66675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rgbClr val="FFD85B"/>
                </a:gs>
                <a:gs pos="100000">
                  <a:srgbClr val="C0000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6" name="Obraz 25">
              <a:extLst>
                <a:ext uri="{FF2B5EF4-FFF2-40B4-BE49-F238E27FC236}">
                  <a16:creationId xmlns:a16="http://schemas.microsoft.com/office/drawing/2014/main" id="{002648FB-56E7-4179-A3EF-C19BE8094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16764" y="838619"/>
              <a:ext cx="2271879" cy="6237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1651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rce 2">
            <a:extLst>
              <a:ext uri="{FF2B5EF4-FFF2-40B4-BE49-F238E27FC236}">
                <a16:creationId xmlns:a16="http://schemas.microsoft.com/office/drawing/2014/main" id="{60642B39-B47D-4B31-B824-E431A86FBEB3}"/>
              </a:ext>
            </a:extLst>
          </p:cNvPr>
          <p:cNvSpPr/>
          <p:nvPr/>
        </p:nvSpPr>
        <p:spPr>
          <a:xfrm rot="998686">
            <a:off x="4076536" y="690201"/>
            <a:ext cx="7386807" cy="5979796"/>
          </a:xfrm>
          <a:prstGeom prst="hear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C000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Dowolny kształt: kształt 16">
            <a:extLst>
              <a:ext uri="{FF2B5EF4-FFF2-40B4-BE49-F238E27FC236}">
                <a16:creationId xmlns:a16="http://schemas.microsoft.com/office/drawing/2014/main" id="{C9AFA797-D2A5-40A2-A19D-C6FEABE8318B}"/>
              </a:ext>
            </a:extLst>
          </p:cNvPr>
          <p:cNvSpPr/>
          <p:nvPr/>
        </p:nvSpPr>
        <p:spPr>
          <a:xfrm>
            <a:off x="5953125" y="1381126"/>
            <a:ext cx="3333750" cy="5169694"/>
          </a:xfrm>
          <a:custGeom>
            <a:avLst/>
            <a:gdLst>
              <a:gd name="connsiteX0" fmla="*/ 1676400 w 3333750"/>
              <a:gd name="connsiteY0" fmla="*/ 889000 h 5162550"/>
              <a:gd name="connsiteX1" fmla="*/ 1736725 w 3333750"/>
              <a:gd name="connsiteY1" fmla="*/ 749300 h 5162550"/>
              <a:gd name="connsiteX2" fmla="*/ 1752600 w 3333750"/>
              <a:gd name="connsiteY2" fmla="*/ 711200 h 5162550"/>
              <a:gd name="connsiteX3" fmla="*/ 1739900 w 3333750"/>
              <a:gd name="connsiteY3" fmla="*/ 647700 h 5162550"/>
              <a:gd name="connsiteX4" fmla="*/ 1809750 w 3333750"/>
              <a:gd name="connsiteY4" fmla="*/ 609600 h 5162550"/>
              <a:gd name="connsiteX5" fmla="*/ 1828800 w 3333750"/>
              <a:gd name="connsiteY5" fmla="*/ 625475 h 5162550"/>
              <a:gd name="connsiteX6" fmla="*/ 1844675 w 3333750"/>
              <a:gd name="connsiteY6" fmla="*/ 571500 h 5162550"/>
              <a:gd name="connsiteX7" fmla="*/ 1847850 w 3333750"/>
              <a:gd name="connsiteY7" fmla="*/ 495300 h 5162550"/>
              <a:gd name="connsiteX8" fmla="*/ 1755775 w 3333750"/>
              <a:gd name="connsiteY8" fmla="*/ 409575 h 5162550"/>
              <a:gd name="connsiteX9" fmla="*/ 1781175 w 3333750"/>
              <a:gd name="connsiteY9" fmla="*/ 371475 h 5162550"/>
              <a:gd name="connsiteX10" fmla="*/ 1851025 w 3333750"/>
              <a:gd name="connsiteY10" fmla="*/ 393700 h 5162550"/>
              <a:gd name="connsiteX11" fmla="*/ 1844675 w 3333750"/>
              <a:gd name="connsiteY11" fmla="*/ 349250 h 5162550"/>
              <a:gd name="connsiteX12" fmla="*/ 1793875 w 3333750"/>
              <a:gd name="connsiteY12" fmla="*/ 295275 h 5162550"/>
              <a:gd name="connsiteX13" fmla="*/ 1730375 w 3333750"/>
              <a:gd name="connsiteY13" fmla="*/ 285750 h 5162550"/>
              <a:gd name="connsiteX14" fmla="*/ 1666875 w 3333750"/>
              <a:gd name="connsiteY14" fmla="*/ 238125 h 5162550"/>
              <a:gd name="connsiteX15" fmla="*/ 1584325 w 3333750"/>
              <a:gd name="connsiteY15" fmla="*/ 209550 h 5162550"/>
              <a:gd name="connsiteX16" fmla="*/ 1549400 w 3333750"/>
              <a:gd name="connsiteY16" fmla="*/ 190500 h 5162550"/>
              <a:gd name="connsiteX17" fmla="*/ 1679575 w 3333750"/>
              <a:gd name="connsiteY17" fmla="*/ 127000 h 5162550"/>
              <a:gd name="connsiteX18" fmla="*/ 1676400 w 3333750"/>
              <a:gd name="connsiteY18" fmla="*/ 107950 h 5162550"/>
              <a:gd name="connsiteX19" fmla="*/ 1612900 w 3333750"/>
              <a:gd name="connsiteY19" fmla="*/ 120650 h 5162550"/>
              <a:gd name="connsiteX20" fmla="*/ 1555750 w 3333750"/>
              <a:gd name="connsiteY20" fmla="*/ 82550 h 5162550"/>
              <a:gd name="connsiteX21" fmla="*/ 1495425 w 3333750"/>
              <a:gd name="connsiteY21" fmla="*/ 53975 h 5162550"/>
              <a:gd name="connsiteX22" fmla="*/ 1323975 w 3333750"/>
              <a:gd name="connsiteY22" fmla="*/ 47625 h 5162550"/>
              <a:gd name="connsiteX23" fmla="*/ 1333500 w 3333750"/>
              <a:gd name="connsiteY23" fmla="*/ 6350 h 5162550"/>
              <a:gd name="connsiteX24" fmla="*/ 1254125 w 3333750"/>
              <a:gd name="connsiteY24" fmla="*/ 0 h 5162550"/>
              <a:gd name="connsiteX25" fmla="*/ 1181100 w 3333750"/>
              <a:gd name="connsiteY25" fmla="*/ 28575 h 5162550"/>
              <a:gd name="connsiteX26" fmla="*/ 1076325 w 3333750"/>
              <a:gd name="connsiteY26" fmla="*/ 57150 h 5162550"/>
              <a:gd name="connsiteX27" fmla="*/ 981075 w 3333750"/>
              <a:gd name="connsiteY27" fmla="*/ 95250 h 5162550"/>
              <a:gd name="connsiteX28" fmla="*/ 889000 w 3333750"/>
              <a:gd name="connsiteY28" fmla="*/ 231775 h 5162550"/>
              <a:gd name="connsiteX29" fmla="*/ 800100 w 3333750"/>
              <a:gd name="connsiteY29" fmla="*/ 371475 h 5162550"/>
              <a:gd name="connsiteX30" fmla="*/ 777875 w 3333750"/>
              <a:gd name="connsiteY30" fmla="*/ 346075 h 5162550"/>
              <a:gd name="connsiteX31" fmla="*/ 723900 w 3333750"/>
              <a:gd name="connsiteY31" fmla="*/ 377825 h 5162550"/>
              <a:gd name="connsiteX32" fmla="*/ 666750 w 3333750"/>
              <a:gd name="connsiteY32" fmla="*/ 450850 h 5162550"/>
              <a:gd name="connsiteX33" fmla="*/ 666750 w 3333750"/>
              <a:gd name="connsiteY33" fmla="*/ 581025 h 5162550"/>
              <a:gd name="connsiteX34" fmla="*/ 682625 w 3333750"/>
              <a:gd name="connsiteY34" fmla="*/ 749300 h 5162550"/>
              <a:gd name="connsiteX35" fmla="*/ 682625 w 3333750"/>
              <a:gd name="connsiteY35" fmla="*/ 885825 h 5162550"/>
              <a:gd name="connsiteX36" fmla="*/ 682625 w 3333750"/>
              <a:gd name="connsiteY36" fmla="*/ 971550 h 5162550"/>
              <a:gd name="connsiteX37" fmla="*/ 615950 w 3333750"/>
              <a:gd name="connsiteY37" fmla="*/ 1149350 h 5162550"/>
              <a:gd name="connsiteX38" fmla="*/ 542925 w 3333750"/>
              <a:gd name="connsiteY38" fmla="*/ 1282700 h 5162550"/>
              <a:gd name="connsiteX39" fmla="*/ 393700 w 3333750"/>
              <a:gd name="connsiteY39" fmla="*/ 1419225 h 5162550"/>
              <a:gd name="connsiteX40" fmla="*/ 263525 w 3333750"/>
              <a:gd name="connsiteY40" fmla="*/ 1546225 h 5162550"/>
              <a:gd name="connsiteX41" fmla="*/ 174625 w 3333750"/>
              <a:gd name="connsiteY41" fmla="*/ 1701800 h 5162550"/>
              <a:gd name="connsiteX42" fmla="*/ 101600 w 3333750"/>
              <a:gd name="connsiteY42" fmla="*/ 1930400 h 5162550"/>
              <a:gd name="connsiteX43" fmla="*/ 95250 w 3333750"/>
              <a:gd name="connsiteY43" fmla="*/ 2105025 h 5162550"/>
              <a:gd name="connsiteX44" fmla="*/ 73025 w 3333750"/>
              <a:gd name="connsiteY44" fmla="*/ 2384425 h 5162550"/>
              <a:gd name="connsiteX45" fmla="*/ 101600 w 3333750"/>
              <a:gd name="connsiteY45" fmla="*/ 2606675 h 5162550"/>
              <a:gd name="connsiteX46" fmla="*/ 139700 w 3333750"/>
              <a:gd name="connsiteY46" fmla="*/ 2809875 h 5162550"/>
              <a:gd name="connsiteX47" fmla="*/ 66675 w 3333750"/>
              <a:gd name="connsiteY47" fmla="*/ 2921000 h 5162550"/>
              <a:gd name="connsiteX48" fmla="*/ 19050 w 3333750"/>
              <a:gd name="connsiteY48" fmla="*/ 3051175 h 5162550"/>
              <a:gd name="connsiteX49" fmla="*/ 0 w 3333750"/>
              <a:gd name="connsiteY49" fmla="*/ 3162300 h 5162550"/>
              <a:gd name="connsiteX50" fmla="*/ 44450 w 3333750"/>
              <a:gd name="connsiteY50" fmla="*/ 3260725 h 5162550"/>
              <a:gd name="connsiteX51" fmla="*/ 222250 w 3333750"/>
              <a:gd name="connsiteY51" fmla="*/ 3365500 h 5162550"/>
              <a:gd name="connsiteX52" fmla="*/ 361950 w 3333750"/>
              <a:gd name="connsiteY52" fmla="*/ 3390900 h 5162550"/>
              <a:gd name="connsiteX53" fmla="*/ 377825 w 3333750"/>
              <a:gd name="connsiteY53" fmla="*/ 3638550 h 5162550"/>
              <a:gd name="connsiteX54" fmla="*/ 371475 w 3333750"/>
              <a:gd name="connsiteY54" fmla="*/ 3879850 h 5162550"/>
              <a:gd name="connsiteX55" fmla="*/ 349250 w 3333750"/>
              <a:gd name="connsiteY55" fmla="*/ 4054475 h 5162550"/>
              <a:gd name="connsiteX56" fmla="*/ 336550 w 3333750"/>
              <a:gd name="connsiteY56" fmla="*/ 4422775 h 5162550"/>
              <a:gd name="connsiteX57" fmla="*/ 333375 w 3333750"/>
              <a:gd name="connsiteY57" fmla="*/ 4454525 h 5162550"/>
              <a:gd name="connsiteX58" fmla="*/ 936625 w 3333750"/>
              <a:gd name="connsiteY58" fmla="*/ 5143500 h 5162550"/>
              <a:gd name="connsiteX59" fmla="*/ 965200 w 3333750"/>
              <a:gd name="connsiteY59" fmla="*/ 5162550 h 5162550"/>
              <a:gd name="connsiteX60" fmla="*/ 2044700 w 3333750"/>
              <a:gd name="connsiteY60" fmla="*/ 4851400 h 5162550"/>
              <a:gd name="connsiteX61" fmla="*/ 2127250 w 3333750"/>
              <a:gd name="connsiteY61" fmla="*/ 4721225 h 5162550"/>
              <a:gd name="connsiteX62" fmla="*/ 2165350 w 3333750"/>
              <a:gd name="connsiteY62" fmla="*/ 4572000 h 5162550"/>
              <a:gd name="connsiteX63" fmla="*/ 2133600 w 3333750"/>
              <a:gd name="connsiteY63" fmla="*/ 4365625 h 5162550"/>
              <a:gd name="connsiteX64" fmla="*/ 2070100 w 3333750"/>
              <a:gd name="connsiteY64" fmla="*/ 4181475 h 5162550"/>
              <a:gd name="connsiteX65" fmla="*/ 2025650 w 3333750"/>
              <a:gd name="connsiteY65" fmla="*/ 3937000 h 5162550"/>
              <a:gd name="connsiteX66" fmla="*/ 2044700 w 3333750"/>
              <a:gd name="connsiteY66" fmla="*/ 3778250 h 5162550"/>
              <a:gd name="connsiteX67" fmla="*/ 2136775 w 3333750"/>
              <a:gd name="connsiteY67" fmla="*/ 3819525 h 5162550"/>
              <a:gd name="connsiteX68" fmla="*/ 2149475 w 3333750"/>
              <a:gd name="connsiteY68" fmla="*/ 3971925 h 5162550"/>
              <a:gd name="connsiteX69" fmla="*/ 2181225 w 3333750"/>
              <a:gd name="connsiteY69" fmla="*/ 4048125 h 5162550"/>
              <a:gd name="connsiteX70" fmla="*/ 2254250 w 3333750"/>
              <a:gd name="connsiteY70" fmla="*/ 4117975 h 5162550"/>
              <a:gd name="connsiteX71" fmla="*/ 2343150 w 3333750"/>
              <a:gd name="connsiteY71" fmla="*/ 4140200 h 5162550"/>
              <a:gd name="connsiteX72" fmla="*/ 2470150 w 3333750"/>
              <a:gd name="connsiteY72" fmla="*/ 4092575 h 5162550"/>
              <a:gd name="connsiteX73" fmla="*/ 2517775 w 3333750"/>
              <a:gd name="connsiteY73" fmla="*/ 4057650 h 5162550"/>
              <a:gd name="connsiteX74" fmla="*/ 2565400 w 3333750"/>
              <a:gd name="connsiteY74" fmla="*/ 4137025 h 5162550"/>
              <a:gd name="connsiteX75" fmla="*/ 2657475 w 3333750"/>
              <a:gd name="connsiteY75" fmla="*/ 4206875 h 5162550"/>
              <a:gd name="connsiteX76" fmla="*/ 2809875 w 3333750"/>
              <a:gd name="connsiteY76" fmla="*/ 4235450 h 5162550"/>
              <a:gd name="connsiteX77" fmla="*/ 2940050 w 3333750"/>
              <a:gd name="connsiteY77" fmla="*/ 4219575 h 5162550"/>
              <a:gd name="connsiteX78" fmla="*/ 3048000 w 3333750"/>
              <a:gd name="connsiteY78" fmla="*/ 4178300 h 5162550"/>
              <a:gd name="connsiteX79" fmla="*/ 3127375 w 3333750"/>
              <a:gd name="connsiteY79" fmla="*/ 4114800 h 5162550"/>
              <a:gd name="connsiteX80" fmla="*/ 3171825 w 3333750"/>
              <a:gd name="connsiteY80" fmla="*/ 4054475 h 5162550"/>
              <a:gd name="connsiteX81" fmla="*/ 3175000 w 3333750"/>
              <a:gd name="connsiteY81" fmla="*/ 3975100 h 5162550"/>
              <a:gd name="connsiteX82" fmla="*/ 3130550 w 3333750"/>
              <a:gd name="connsiteY82" fmla="*/ 4022725 h 5162550"/>
              <a:gd name="connsiteX83" fmla="*/ 3070225 w 3333750"/>
              <a:gd name="connsiteY83" fmla="*/ 4051300 h 5162550"/>
              <a:gd name="connsiteX84" fmla="*/ 2974975 w 3333750"/>
              <a:gd name="connsiteY84" fmla="*/ 4035425 h 5162550"/>
              <a:gd name="connsiteX85" fmla="*/ 2870200 w 3333750"/>
              <a:gd name="connsiteY85" fmla="*/ 3975100 h 5162550"/>
              <a:gd name="connsiteX86" fmla="*/ 2797175 w 3333750"/>
              <a:gd name="connsiteY86" fmla="*/ 3857625 h 5162550"/>
              <a:gd name="connsiteX87" fmla="*/ 2771775 w 3333750"/>
              <a:gd name="connsiteY87" fmla="*/ 3740150 h 5162550"/>
              <a:gd name="connsiteX88" fmla="*/ 2787650 w 3333750"/>
              <a:gd name="connsiteY88" fmla="*/ 3584575 h 5162550"/>
              <a:gd name="connsiteX89" fmla="*/ 2835275 w 3333750"/>
              <a:gd name="connsiteY89" fmla="*/ 3549650 h 5162550"/>
              <a:gd name="connsiteX90" fmla="*/ 2892425 w 3333750"/>
              <a:gd name="connsiteY90" fmla="*/ 3562350 h 5162550"/>
              <a:gd name="connsiteX91" fmla="*/ 3003550 w 3333750"/>
              <a:gd name="connsiteY91" fmla="*/ 3546475 h 5162550"/>
              <a:gd name="connsiteX92" fmla="*/ 3143250 w 3333750"/>
              <a:gd name="connsiteY92" fmla="*/ 3470275 h 5162550"/>
              <a:gd name="connsiteX93" fmla="*/ 3254375 w 3333750"/>
              <a:gd name="connsiteY93" fmla="*/ 3371850 h 5162550"/>
              <a:gd name="connsiteX94" fmla="*/ 3314700 w 3333750"/>
              <a:gd name="connsiteY94" fmla="*/ 3225800 h 5162550"/>
              <a:gd name="connsiteX95" fmla="*/ 3333750 w 3333750"/>
              <a:gd name="connsiteY95" fmla="*/ 3133725 h 5162550"/>
              <a:gd name="connsiteX96" fmla="*/ 3298825 w 3333750"/>
              <a:gd name="connsiteY96" fmla="*/ 2984500 h 5162550"/>
              <a:gd name="connsiteX97" fmla="*/ 3225800 w 3333750"/>
              <a:gd name="connsiteY97" fmla="*/ 2867025 h 5162550"/>
              <a:gd name="connsiteX98" fmla="*/ 3282950 w 3333750"/>
              <a:gd name="connsiteY98" fmla="*/ 2679700 h 5162550"/>
              <a:gd name="connsiteX99" fmla="*/ 3311525 w 3333750"/>
              <a:gd name="connsiteY99" fmla="*/ 2486025 h 5162550"/>
              <a:gd name="connsiteX100" fmla="*/ 3270250 w 3333750"/>
              <a:gd name="connsiteY100" fmla="*/ 2238375 h 5162550"/>
              <a:gd name="connsiteX101" fmla="*/ 3175000 w 3333750"/>
              <a:gd name="connsiteY101" fmla="*/ 2066925 h 5162550"/>
              <a:gd name="connsiteX102" fmla="*/ 2997200 w 3333750"/>
              <a:gd name="connsiteY102" fmla="*/ 1939925 h 5162550"/>
              <a:gd name="connsiteX103" fmla="*/ 2711450 w 3333750"/>
              <a:gd name="connsiteY103" fmla="*/ 1739900 h 5162550"/>
              <a:gd name="connsiteX104" fmla="*/ 2486025 w 3333750"/>
              <a:gd name="connsiteY104" fmla="*/ 1663700 h 5162550"/>
              <a:gd name="connsiteX105" fmla="*/ 2355850 w 3333750"/>
              <a:gd name="connsiteY105" fmla="*/ 1524000 h 5162550"/>
              <a:gd name="connsiteX106" fmla="*/ 2295525 w 3333750"/>
              <a:gd name="connsiteY106" fmla="*/ 1343025 h 5162550"/>
              <a:gd name="connsiteX107" fmla="*/ 2155825 w 3333750"/>
              <a:gd name="connsiteY107" fmla="*/ 1127125 h 5162550"/>
              <a:gd name="connsiteX108" fmla="*/ 2032000 w 3333750"/>
              <a:gd name="connsiteY108" fmla="*/ 977900 h 5162550"/>
              <a:gd name="connsiteX109" fmla="*/ 1946275 w 3333750"/>
              <a:gd name="connsiteY109" fmla="*/ 927100 h 5162550"/>
              <a:gd name="connsiteX110" fmla="*/ 1676400 w 3333750"/>
              <a:gd name="connsiteY110" fmla="*/ 889000 h 5162550"/>
              <a:gd name="connsiteX0" fmla="*/ 1676400 w 3333750"/>
              <a:gd name="connsiteY0" fmla="*/ 889000 h 5162550"/>
              <a:gd name="connsiteX1" fmla="*/ 1736725 w 3333750"/>
              <a:gd name="connsiteY1" fmla="*/ 749300 h 5162550"/>
              <a:gd name="connsiteX2" fmla="*/ 1752600 w 3333750"/>
              <a:gd name="connsiteY2" fmla="*/ 711200 h 5162550"/>
              <a:gd name="connsiteX3" fmla="*/ 1739900 w 3333750"/>
              <a:gd name="connsiteY3" fmla="*/ 647700 h 5162550"/>
              <a:gd name="connsiteX4" fmla="*/ 1809750 w 3333750"/>
              <a:gd name="connsiteY4" fmla="*/ 609600 h 5162550"/>
              <a:gd name="connsiteX5" fmla="*/ 1828800 w 3333750"/>
              <a:gd name="connsiteY5" fmla="*/ 625475 h 5162550"/>
              <a:gd name="connsiteX6" fmla="*/ 1844675 w 3333750"/>
              <a:gd name="connsiteY6" fmla="*/ 571500 h 5162550"/>
              <a:gd name="connsiteX7" fmla="*/ 1847850 w 3333750"/>
              <a:gd name="connsiteY7" fmla="*/ 495300 h 5162550"/>
              <a:gd name="connsiteX8" fmla="*/ 1755775 w 3333750"/>
              <a:gd name="connsiteY8" fmla="*/ 409575 h 5162550"/>
              <a:gd name="connsiteX9" fmla="*/ 1781175 w 3333750"/>
              <a:gd name="connsiteY9" fmla="*/ 371475 h 5162550"/>
              <a:gd name="connsiteX10" fmla="*/ 1851025 w 3333750"/>
              <a:gd name="connsiteY10" fmla="*/ 393700 h 5162550"/>
              <a:gd name="connsiteX11" fmla="*/ 1844675 w 3333750"/>
              <a:gd name="connsiteY11" fmla="*/ 349250 h 5162550"/>
              <a:gd name="connsiteX12" fmla="*/ 1793875 w 3333750"/>
              <a:gd name="connsiteY12" fmla="*/ 295275 h 5162550"/>
              <a:gd name="connsiteX13" fmla="*/ 1730375 w 3333750"/>
              <a:gd name="connsiteY13" fmla="*/ 285750 h 5162550"/>
              <a:gd name="connsiteX14" fmla="*/ 1666875 w 3333750"/>
              <a:gd name="connsiteY14" fmla="*/ 238125 h 5162550"/>
              <a:gd name="connsiteX15" fmla="*/ 1584325 w 3333750"/>
              <a:gd name="connsiteY15" fmla="*/ 209550 h 5162550"/>
              <a:gd name="connsiteX16" fmla="*/ 1549400 w 3333750"/>
              <a:gd name="connsiteY16" fmla="*/ 190500 h 5162550"/>
              <a:gd name="connsiteX17" fmla="*/ 1679575 w 3333750"/>
              <a:gd name="connsiteY17" fmla="*/ 127000 h 5162550"/>
              <a:gd name="connsiteX18" fmla="*/ 1676400 w 3333750"/>
              <a:gd name="connsiteY18" fmla="*/ 107950 h 5162550"/>
              <a:gd name="connsiteX19" fmla="*/ 1612900 w 3333750"/>
              <a:gd name="connsiteY19" fmla="*/ 120650 h 5162550"/>
              <a:gd name="connsiteX20" fmla="*/ 1555750 w 3333750"/>
              <a:gd name="connsiteY20" fmla="*/ 82550 h 5162550"/>
              <a:gd name="connsiteX21" fmla="*/ 1495425 w 3333750"/>
              <a:gd name="connsiteY21" fmla="*/ 53975 h 5162550"/>
              <a:gd name="connsiteX22" fmla="*/ 1323975 w 3333750"/>
              <a:gd name="connsiteY22" fmla="*/ 47625 h 5162550"/>
              <a:gd name="connsiteX23" fmla="*/ 1333500 w 3333750"/>
              <a:gd name="connsiteY23" fmla="*/ 6350 h 5162550"/>
              <a:gd name="connsiteX24" fmla="*/ 1254125 w 3333750"/>
              <a:gd name="connsiteY24" fmla="*/ 0 h 5162550"/>
              <a:gd name="connsiteX25" fmla="*/ 1181100 w 3333750"/>
              <a:gd name="connsiteY25" fmla="*/ 28575 h 5162550"/>
              <a:gd name="connsiteX26" fmla="*/ 1076325 w 3333750"/>
              <a:gd name="connsiteY26" fmla="*/ 57150 h 5162550"/>
              <a:gd name="connsiteX27" fmla="*/ 981075 w 3333750"/>
              <a:gd name="connsiteY27" fmla="*/ 95250 h 5162550"/>
              <a:gd name="connsiteX28" fmla="*/ 889000 w 3333750"/>
              <a:gd name="connsiteY28" fmla="*/ 231775 h 5162550"/>
              <a:gd name="connsiteX29" fmla="*/ 800100 w 3333750"/>
              <a:gd name="connsiteY29" fmla="*/ 371475 h 5162550"/>
              <a:gd name="connsiteX30" fmla="*/ 777875 w 3333750"/>
              <a:gd name="connsiteY30" fmla="*/ 346075 h 5162550"/>
              <a:gd name="connsiteX31" fmla="*/ 723900 w 3333750"/>
              <a:gd name="connsiteY31" fmla="*/ 377825 h 5162550"/>
              <a:gd name="connsiteX32" fmla="*/ 666750 w 3333750"/>
              <a:gd name="connsiteY32" fmla="*/ 450850 h 5162550"/>
              <a:gd name="connsiteX33" fmla="*/ 666750 w 3333750"/>
              <a:gd name="connsiteY33" fmla="*/ 581025 h 5162550"/>
              <a:gd name="connsiteX34" fmla="*/ 682625 w 3333750"/>
              <a:gd name="connsiteY34" fmla="*/ 749300 h 5162550"/>
              <a:gd name="connsiteX35" fmla="*/ 682625 w 3333750"/>
              <a:gd name="connsiteY35" fmla="*/ 885825 h 5162550"/>
              <a:gd name="connsiteX36" fmla="*/ 682625 w 3333750"/>
              <a:gd name="connsiteY36" fmla="*/ 971550 h 5162550"/>
              <a:gd name="connsiteX37" fmla="*/ 615950 w 3333750"/>
              <a:gd name="connsiteY37" fmla="*/ 1149350 h 5162550"/>
              <a:gd name="connsiteX38" fmla="*/ 542925 w 3333750"/>
              <a:gd name="connsiteY38" fmla="*/ 1282700 h 5162550"/>
              <a:gd name="connsiteX39" fmla="*/ 393700 w 3333750"/>
              <a:gd name="connsiteY39" fmla="*/ 1419225 h 5162550"/>
              <a:gd name="connsiteX40" fmla="*/ 263525 w 3333750"/>
              <a:gd name="connsiteY40" fmla="*/ 1546225 h 5162550"/>
              <a:gd name="connsiteX41" fmla="*/ 174625 w 3333750"/>
              <a:gd name="connsiteY41" fmla="*/ 1701800 h 5162550"/>
              <a:gd name="connsiteX42" fmla="*/ 101600 w 3333750"/>
              <a:gd name="connsiteY42" fmla="*/ 1930400 h 5162550"/>
              <a:gd name="connsiteX43" fmla="*/ 95250 w 3333750"/>
              <a:gd name="connsiteY43" fmla="*/ 2105025 h 5162550"/>
              <a:gd name="connsiteX44" fmla="*/ 73025 w 3333750"/>
              <a:gd name="connsiteY44" fmla="*/ 2384425 h 5162550"/>
              <a:gd name="connsiteX45" fmla="*/ 101600 w 3333750"/>
              <a:gd name="connsiteY45" fmla="*/ 2606675 h 5162550"/>
              <a:gd name="connsiteX46" fmla="*/ 139700 w 3333750"/>
              <a:gd name="connsiteY46" fmla="*/ 2809875 h 5162550"/>
              <a:gd name="connsiteX47" fmla="*/ 66675 w 3333750"/>
              <a:gd name="connsiteY47" fmla="*/ 2921000 h 5162550"/>
              <a:gd name="connsiteX48" fmla="*/ 19050 w 3333750"/>
              <a:gd name="connsiteY48" fmla="*/ 3051175 h 5162550"/>
              <a:gd name="connsiteX49" fmla="*/ 0 w 3333750"/>
              <a:gd name="connsiteY49" fmla="*/ 3162300 h 5162550"/>
              <a:gd name="connsiteX50" fmla="*/ 44450 w 3333750"/>
              <a:gd name="connsiteY50" fmla="*/ 3260725 h 5162550"/>
              <a:gd name="connsiteX51" fmla="*/ 222250 w 3333750"/>
              <a:gd name="connsiteY51" fmla="*/ 3365500 h 5162550"/>
              <a:gd name="connsiteX52" fmla="*/ 361950 w 3333750"/>
              <a:gd name="connsiteY52" fmla="*/ 3390900 h 5162550"/>
              <a:gd name="connsiteX53" fmla="*/ 377825 w 3333750"/>
              <a:gd name="connsiteY53" fmla="*/ 3638550 h 5162550"/>
              <a:gd name="connsiteX54" fmla="*/ 371475 w 3333750"/>
              <a:gd name="connsiteY54" fmla="*/ 3879850 h 5162550"/>
              <a:gd name="connsiteX55" fmla="*/ 349250 w 3333750"/>
              <a:gd name="connsiteY55" fmla="*/ 4054475 h 5162550"/>
              <a:gd name="connsiteX56" fmla="*/ 336550 w 3333750"/>
              <a:gd name="connsiteY56" fmla="*/ 4422775 h 5162550"/>
              <a:gd name="connsiteX57" fmla="*/ 333375 w 3333750"/>
              <a:gd name="connsiteY57" fmla="*/ 4454525 h 5162550"/>
              <a:gd name="connsiteX58" fmla="*/ 936625 w 3333750"/>
              <a:gd name="connsiteY58" fmla="*/ 5143500 h 5162550"/>
              <a:gd name="connsiteX59" fmla="*/ 965200 w 3333750"/>
              <a:gd name="connsiteY59" fmla="*/ 5162550 h 5162550"/>
              <a:gd name="connsiteX60" fmla="*/ 2044700 w 3333750"/>
              <a:gd name="connsiteY60" fmla="*/ 4857353 h 5162550"/>
              <a:gd name="connsiteX61" fmla="*/ 2127250 w 3333750"/>
              <a:gd name="connsiteY61" fmla="*/ 4721225 h 5162550"/>
              <a:gd name="connsiteX62" fmla="*/ 2165350 w 3333750"/>
              <a:gd name="connsiteY62" fmla="*/ 4572000 h 5162550"/>
              <a:gd name="connsiteX63" fmla="*/ 2133600 w 3333750"/>
              <a:gd name="connsiteY63" fmla="*/ 4365625 h 5162550"/>
              <a:gd name="connsiteX64" fmla="*/ 2070100 w 3333750"/>
              <a:gd name="connsiteY64" fmla="*/ 4181475 h 5162550"/>
              <a:gd name="connsiteX65" fmla="*/ 2025650 w 3333750"/>
              <a:gd name="connsiteY65" fmla="*/ 3937000 h 5162550"/>
              <a:gd name="connsiteX66" fmla="*/ 2044700 w 3333750"/>
              <a:gd name="connsiteY66" fmla="*/ 3778250 h 5162550"/>
              <a:gd name="connsiteX67" fmla="*/ 2136775 w 3333750"/>
              <a:gd name="connsiteY67" fmla="*/ 3819525 h 5162550"/>
              <a:gd name="connsiteX68" fmla="*/ 2149475 w 3333750"/>
              <a:gd name="connsiteY68" fmla="*/ 3971925 h 5162550"/>
              <a:gd name="connsiteX69" fmla="*/ 2181225 w 3333750"/>
              <a:gd name="connsiteY69" fmla="*/ 4048125 h 5162550"/>
              <a:gd name="connsiteX70" fmla="*/ 2254250 w 3333750"/>
              <a:gd name="connsiteY70" fmla="*/ 4117975 h 5162550"/>
              <a:gd name="connsiteX71" fmla="*/ 2343150 w 3333750"/>
              <a:gd name="connsiteY71" fmla="*/ 4140200 h 5162550"/>
              <a:gd name="connsiteX72" fmla="*/ 2470150 w 3333750"/>
              <a:gd name="connsiteY72" fmla="*/ 4092575 h 5162550"/>
              <a:gd name="connsiteX73" fmla="*/ 2517775 w 3333750"/>
              <a:gd name="connsiteY73" fmla="*/ 4057650 h 5162550"/>
              <a:gd name="connsiteX74" fmla="*/ 2565400 w 3333750"/>
              <a:gd name="connsiteY74" fmla="*/ 4137025 h 5162550"/>
              <a:gd name="connsiteX75" fmla="*/ 2657475 w 3333750"/>
              <a:gd name="connsiteY75" fmla="*/ 4206875 h 5162550"/>
              <a:gd name="connsiteX76" fmla="*/ 2809875 w 3333750"/>
              <a:gd name="connsiteY76" fmla="*/ 4235450 h 5162550"/>
              <a:gd name="connsiteX77" fmla="*/ 2940050 w 3333750"/>
              <a:gd name="connsiteY77" fmla="*/ 4219575 h 5162550"/>
              <a:gd name="connsiteX78" fmla="*/ 3048000 w 3333750"/>
              <a:gd name="connsiteY78" fmla="*/ 4178300 h 5162550"/>
              <a:gd name="connsiteX79" fmla="*/ 3127375 w 3333750"/>
              <a:gd name="connsiteY79" fmla="*/ 4114800 h 5162550"/>
              <a:gd name="connsiteX80" fmla="*/ 3171825 w 3333750"/>
              <a:gd name="connsiteY80" fmla="*/ 4054475 h 5162550"/>
              <a:gd name="connsiteX81" fmla="*/ 3175000 w 3333750"/>
              <a:gd name="connsiteY81" fmla="*/ 3975100 h 5162550"/>
              <a:gd name="connsiteX82" fmla="*/ 3130550 w 3333750"/>
              <a:gd name="connsiteY82" fmla="*/ 4022725 h 5162550"/>
              <a:gd name="connsiteX83" fmla="*/ 3070225 w 3333750"/>
              <a:gd name="connsiteY83" fmla="*/ 4051300 h 5162550"/>
              <a:gd name="connsiteX84" fmla="*/ 2974975 w 3333750"/>
              <a:gd name="connsiteY84" fmla="*/ 4035425 h 5162550"/>
              <a:gd name="connsiteX85" fmla="*/ 2870200 w 3333750"/>
              <a:gd name="connsiteY85" fmla="*/ 3975100 h 5162550"/>
              <a:gd name="connsiteX86" fmla="*/ 2797175 w 3333750"/>
              <a:gd name="connsiteY86" fmla="*/ 3857625 h 5162550"/>
              <a:gd name="connsiteX87" fmla="*/ 2771775 w 3333750"/>
              <a:gd name="connsiteY87" fmla="*/ 3740150 h 5162550"/>
              <a:gd name="connsiteX88" fmla="*/ 2787650 w 3333750"/>
              <a:gd name="connsiteY88" fmla="*/ 3584575 h 5162550"/>
              <a:gd name="connsiteX89" fmla="*/ 2835275 w 3333750"/>
              <a:gd name="connsiteY89" fmla="*/ 3549650 h 5162550"/>
              <a:gd name="connsiteX90" fmla="*/ 2892425 w 3333750"/>
              <a:gd name="connsiteY90" fmla="*/ 3562350 h 5162550"/>
              <a:gd name="connsiteX91" fmla="*/ 3003550 w 3333750"/>
              <a:gd name="connsiteY91" fmla="*/ 3546475 h 5162550"/>
              <a:gd name="connsiteX92" fmla="*/ 3143250 w 3333750"/>
              <a:gd name="connsiteY92" fmla="*/ 3470275 h 5162550"/>
              <a:gd name="connsiteX93" fmla="*/ 3254375 w 3333750"/>
              <a:gd name="connsiteY93" fmla="*/ 3371850 h 5162550"/>
              <a:gd name="connsiteX94" fmla="*/ 3314700 w 3333750"/>
              <a:gd name="connsiteY94" fmla="*/ 3225800 h 5162550"/>
              <a:gd name="connsiteX95" fmla="*/ 3333750 w 3333750"/>
              <a:gd name="connsiteY95" fmla="*/ 3133725 h 5162550"/>
              <a:gd name="connsiteX96" fmla="*/ 3298825 w 3333750"/>
              <a:gd name="connsiteY96" fmla="*/ 2984500 h 5162550"/>
              <a:gd name="connsiteX97" fmla="*/ 3225800 w 3333750"/>
              <a:gd name="connsiteY97" fmla="*/ 2867025 h 5162550"/>
              <a:gd name="connsiteX98" fmla="*/ 3282950 w 3333750"/>
              <a:gd name="connsiteY98" fmla="*/ 2679700 h 5162550"/>
              <a:gd name="connsiteX99" fmla="*/ 3311525 w 3333750"/>
              <a:gd name="connsiteY99" fmla="*/ 2486025 h 5162550"/>
              <a:gd name="connsiteX100" fmla="*/ 3270250 w 3333750"/>
              <a:gd name="connsiteY100" fmla="*/ 2238375 h 5162550"/>
              <a:gd name="connsiteX101" fmla="*/ 3175000 w 3333750"/>
              <a:gd name="connsiteY101" fmla="*/ 2066925 h 5162550"/>
              <a:gd name="connsiteX102" fmla="*/ 2997200 w 3333750"/>
              <a:gd name="connsiteY102" fmla="*/ 1939925 h 5162550"/>
              <a:gd name="connsiteX103" fmla="*/ 2711450 w 3333750"/>
              <a:gd name="connsiteY103" fmla="*/ 1739900 h 5162550"/>
              <a:gd name="connsiteX104" fmla="*/ 2486025 w 3333750"/>
              <a:gd name="connsiteY104" fmla="*/ 1663700 h 5162550"/>
              <a:gd name="connsiteX105" fmla="*/ 2355850 w 3333750"/>
              <a:gd name="connsiteY105" fmla="*/ 1524000 h 5162550"/>
              <a:gd name="connsiteX106" fmla="*/ 2295525 w 3333750"/>
              <a:gd name="connsiteY106" fmla="*/ 1343025 h 5162550"/>
              <a:gd name="connsiteX107" fmla="*/ 2155825 w 3333750"/>
              <a:gd name="connsiteY107" fmla="*/ 1127125 h 5162550"/>
              <a:gd name="connsiteX108" fmla="*/ 2032000 w 3333750"/>
              <a:gd name="connsiteY108" fmla="*/ 977900 h 5162550"/>
              <a:gd name="connsiteX109" fmla="*/ 1946275 w 3333750"/>
              <a:gd name="connsiteY109" fmla="*/ 927100 h 5162550"/>
              <a:gd name="connsiteX110" fmla="*/ 1676400 w 3333750"/>
              <a:gd name="connsiteY110" fmla="*/ 889000 h 5162550"/>
              <a:gd name="connsiteX0" fmla="*/ 1676400 w 3333750"/>
              <a:gd name="connsiteY0" fmla="*/ 889000 h 5162550"/>
              <a:gd name="connsiteX1" fmla="*/ 1736725 w 3333750"/>
              <a:gd name="connsiteY1" fmla="*/ 749300 h 5162550"/>
              <a:gd name="connsiteX2" fmla="*/ 1752600 w 3333750"/>
              <a:gd name="connsiteY2" fmla="*/ 711200 h 5162550"/>
              <a:gd name="connsiteX3" fmla="*/ 1739900 w 3333750"/>
              <a:gd name="connsiteY3" fmla="*/ 647700 h 5162550"/>
              <a:gd name="connsiteX4" fmla="*/ 1809750 w 3333750"/>
              <a:gd name="connsiteY4" fmla="*/ 609600 h 5162550"/>
              <a:gd name="connsiteX5" fmla="*/ 1828800 w 3333750"/>
              <a:gd name="connsiteY5" fmla="*/ 625475 h 5162550"/>
              <a:gd name="connsiteX6" fmla="*/ 1844675 w 3333750"/>
              <a:gd name="connsiteY6" fmla="*/ 571500 h 5162550"/>
              <a:gd name="connsiteX7" fmla="*/ 1847850 w 3333750"/>
              <a:gd name="connsiteY7" fmla="*/ 495300 h 5162550"/>
              <a:gd name="connsiteX8" fmla="*/ 1755775 w 3333750"/>
              <a:gd name="connsiteY8" fmla="*/ 409575 h 5162550"/>
              <a:gd name="connsiteX9" fmla="*/ 1781175 w 3333750"/>
              <a:gd name="connsiteY9" fmla="*/ 371475 h 5162550"/>
              <a:gd name="connsiteX10" fmla="*/ 1851025 w 3333750"/>
              <a:gd name="connsiteY10" fmla="*/ 393700 h 5162550"/>
              <a:gd name="connsiteX11" fmla="*/ 1844675 w 3333750"/>
              <a:gd name="connsiteY11" fmla="*/ 349250 h 5162550"/>
              <a:gd name="connsiteX12" fmla="*/ 1793875 w 3333750"/>
              <a:gd name="connsiteY12" fmla="*/ 295275 h 5162550"/>
              <a:gd name="connsiteX13" fmla="*/ 1730375 w 3333750"/>
              <a:gd name="connsiteY13" fmla="*/ 285750 h 5162550"/>
              <a:gd name="connsiteX14" fmla="*/ 1666875 w 3333750"/>
              <a:gd name="connsiteY14" fmla="*/ 238125 h 5162550"/>
              <a:gd name="connsiteX15" fmla="*/ 1584325 w 3333750"/>
              <a:gd name="connsiteY15" fmla="*/ 209550 h 5162550"/>
              <a:gd name="connsiteX16" fmla="*/ 1549400 w 3333750"/>
              <a:gd name="connsiteY16" fmla="*/ 190500 h 5162550"/>
              <a:gd name="connsiteX17" fmla="*/ 1679575 w 3333750"/>
              <a:gd name="connsiteY17" fmla="*/ 127000 h 5162550"/>
              <a:gd name="connsiteX18" fmla="*/ 1676400 w 3333750"/>
              <a:gd name="connsiteY18" fmla="*/ 107950 h 5162550"/>
              <a:gd name="connsiteX19" fmla="*/ 1612900 w 3333750"/>
              <a:gd name="connsiteY19" fmla="*/ 120650 h 5162550"/>
              <a:gd name="connsiteX20" fmla="*/ 1555750 w 3333750"/>
              <a:gd name="connsiteY20" fmla="*/ 82550 h 5162550"/>
              <a:gd name="connsiteX21" fmla="*/ 1495425 w 3333750"/>
              <a:gd name="connsiteY21" fmla="*/ 53975 h 5162550"/>
              <a:gd name="connsiteX22" fmla="*/ 1323975 w 3333750"/>
              <a:gd name="connsiteY22" fmla="*/ 47625 h 5162550"/>
              <a:gd name="connsiteX23" fmla="*/ 1333500 w 3333750"/>
              <a:gd name="connsiteY23" fmla="*/ 6350 h 5162550"/>
              <a:gd name="connsiteX24" fmla="*/ 1254125 w 3333750"/>
              <a:gd name="connsiteY24" fmla="*/ 0 h 5162550"/>
              <a:gd name="connsiteX25" fmla="*/ 1181100 w 3333750"/>
              <a:gd name="connsiteY25" fmla="*/ 28575 h 5162550"/>
              <a:gd name="connsiteX26" fmla="*/ 1076325 w 3333750"/>
              <a:gd name="connsiteY26" fmla="*/ 57150 h 5162550"/>
              <a:gd name="connsiteX27" fmla="*/ 981075 w 3333750"/>
              <a:gd name="connsiteY27" fmla="*/ 95250 h 5162550"/>
              <a:gd name="connsiteX28" fmla="*/ 889000 w 3333750"/>
              <a:gd name="connsiteY28" fmla="*/ 231775 h 5162550"/>
              <a:gd name="connsiteX29" fmla="*/ 800100 w 3333750"/>
              <a:gd name="connsiteY29" fmla="*/ 371475 h 5162550"/>
              <a:gd name="connsiteX30" fmla="*/ 777875 w 3333750"/>
              <a:gd name="connsiteY30" fmla="*/ 346075 h 5162550"/>
              <a:gd name="connsiteX31" fmla="*/ 723900 w 3333750"/>
              <a:gd name="connsiteY31" fmla="*/ 377825 h 5162550"/>
              <a:gd name="connsiteX32" fmla="*/ 666750 w 3333750"/>
              <a:gd name="connsiteY32" fmla="*/ 450850 h 5162550"/>
              <a:gd name="connsiteX33" fmla="*/ 666750 w 3333750"/>
              <a:gd name="connsiteY33" fmla="*/ 581025 h 5162550"/>
              <a:gd name="connsiteX34" fmla="*/ 682625 w 3333750"/>
              <a:gd name="connsiteY34" fmla="*/ 749300 h 5162550"/>
              <a:gd name="connsiteX35" fmla="*/ 682625 w 3333750"/>
              <a:gd name="connsiteY35" fmla="*/ 885825 h 5162550"/>
              <a:gd name="connsiteX36" fmla="*/ 682625 w 3333750"/>
              <a:gd name="connsiteY36" fmla="*/ 971550 h 5162550"/>
              <a:gd name="connsiteX37" fmla="*/ 615950 w 3333750"/>
              <a:gd name="connsiteY37" fmla="*/ 1149350 h 5162550"/>
              <a:gd name="connsiteX38" fmla="*/ 542925 w 3333750"/>
              <a:gd name="connsiteY38" fmla="*/ 1282700 h 5162550"/>
              <a:gd name="connsiteX39" fmla="*/ 393700 w 3333750"/>
              <a:gd name="connsiteY39" fmla="*/ 1419225 h 5162550"/>
              <a:gd name="connsiteX40" fmla="*/ 263525 w 3333750"/>
              <a:gd name="connsiteY40" fmla="*/ 1546225 h 5162550"/>
              <a:gd name="connsiteX41" fmla="*/ 174625 w 3333750"/>
              <a:gd name="connsiteY41" fmla="*/ 1701800 h 5162550"/>
              <a:gd name="connsiteX42" fmla="*/ 101600 w 3333750"/>
              <a:gd name="connsiteY42" fmla="*/ 1930400 h 5162550"/>
              <a:gd name="connsiteX43" fmla="*/ 95250 w 3333750"/>
              <a:gd name="connsiteY43" fmla="*/ 2105025 h 5162550"/>
              <a:gd name="connsiteX44" fmla="*/ 73025 w 3333750"/>
              <a:gd name="connsiteY44" fmla="*/ 2384425 h 5162550"/>
              <a:gd name="connsiteX45" fmla="*/ 101600 w 3333750"/>
              <a:gd name="connsiteY45" fmla="*/ 2606675 h 5162550"/>
              <a:gd name="connsiteX46" fmla="*/ 139700 w 3333750"/>
              <a:gd name="connsiteY46" fmla="*/ 2809875 h 5162550"/>
              <a:gd name="connsiteX47" fmla="*/ 66675 w 3333750"/>
              <a:gd name="connsiteY47" fmla="*/ 2921000 h 5162550"/>
              <a:gd name="connsiteX48" fmla="*/ 19050 w 3333750"/>
              <a:gd name="connsiteY48" fmla="*/ 3051175 h 5162550"/>
              <a:gd name="connsiteX49" fmla="*/ 0 w 3333750"/>
              <a:gd name="connsiteY49" fmla="*/ 3162300 h 5162550"/>
              <a:gd name="connsiteX50" fmla="*/ 44450 w 3333750"/>
              <a:gd name="connsiteY50" fmla="*/ 3260725 h 5162550"/>
              <a:gd name="connsiteX51" fmla="*/ 222250 w 3333750"/>
              <a:gd name="connsiteY51" fmla="*/ 3365500 h 5162550"/>
              <a:gd name="connsiteX52" fmla="*/ 361950 w 3333750"/>
              <a:gd name="connsiteY52" fmla="*/ 3390900 h 5162550"/>
              <a:gd name="connsiteX53" fmla="*/ 377825 w 3333750"/>
              <a:gd name="connsiteY53" fmla="*/ 3638550 h 5162550"/>
              <a:gd name="connsiteX54" fmla="*/ 371475 w 3333750"/>
              <a:gd name="connsiteY54" fmla="*/ 3879850 h 5162550"/>
              <a:gd name="connsiteX55" fmla="*/ 349250 w 3333750"/>
              <a:gd name="connsiteY55" fmla="*/ 4054475 h 5162550"/>
              <a:gd name="connsiteX56" fmla="*/ 336550 w 3333750"/>
              <a:gd name="connsiteY56" fmla="*/ 4422775 h 5162550"/>
              <a:gd name="connsiteX57" fmla="*/ 333375 w 3333750"/>
              <a:gd name="connsiteY57" fmla="*/ 4454525 h 5162550"/>
              <a:gd name="connsiteX58" fmla="*/ 936625 w 3333750"/>
              <a:gd name="connsiteY58" fmla="*/ 5143500 h 5162550"/>
              <a:gd name="connsiteX59" fmla="*/ 965200 w 3333750"/>
              <a:gd name="connsiteY59" fmla="*/ 5162550 h 5162550"/>
              <a:gd name="connsiteX60" fmla="*/ 2044700 w 3333750"/>
              <a:gd name="connsiteY60" fmla="*/ 4857353 h 5162550"/>
              <a:gd name="connsiteX61" fmla="*/ 2127250 w 3333750"/>
              <a:gd name="connsiteY61" fmla="*/ 4721225 h 5162550"/>
              <a:gd name="connsiteX62" fmla="*/ 2165350 w 3333750"/>
              <a:gd name="connsiteY62" fmla="*/ 4572000 h 5162550"/>
              <a:gd name="connsiteX63" fmla="*/ 2133600 w 3333750"/>
              <a:gd name="connsiteY63" fmla="*/ 4365625 h 5162550"/>
              <a:gd name="connsiteX64" fmla="*/ 2070100 w 3333750"/>
              <a:gd name="connsiteY64" fmla="*/ 4181475 h 5162550"/>
              <a:gd name="connsiteX65" fmla="*/ 2025650 w 3333750"/>
              <a:gd name="connsiteY65" fmla="*/ 3937000 h 5162550"/>
              <a:gd name="connsiteX66" fmla="*/ 2044700 w 3333750"/>
              <a:gd name="connsiteY66" fmla="*/ 3778250 h 5162550"/>
              <a:gd name="connsiteX67" fmla="*/ 2136775 w 3333750"/>
              <a:gd name="connsiteY67" fmla="*/ 3819525 h 5162550"/>
              <a:gd name="connsiteX68" fmla="*/ 2149475 w 3333750"/>
              <a:gd name="connsiteY68" fmla="*/ 3971925 h 5162550"/>
              <a:gd name="connsiteX69" fmla="*/ 2181225 w 3333750"/>
              <a:gd name="connsiteY69" fmla="*/ 4048125 h 5162550"/>
              <a:gd name="connsiteX70" fmla="*/ 2254250 w 3333750"/>
              <a:gd name="connsiteY70" fmla="*/ 4117975 h 5162550"/>
              <a:gd name="connsiteX71" fmla="*/ 2343150 w 3333750"/>
              <a:gd name="connsiteY71" fmla="*/ 4140200 h 5162550"/>
              <a:gd name="connsiteX72" fmla="*/ 2470150 w 3333750"/>
              <a:gd name="connsiteY72" fmla="*/ 4092575 h 5162550"/>
              <a:gd name="connsiteX73" fmla="*/ 2517775 w 3333750"/>
              <a:gd name="connsiteY73" fmla="*/ 4057650 h 5162550"/>
              <a:gd name="connsiteX74" fmla="*/ 2565400 w 3333750"/>
              <a:gd name="connsiteY74" fmla="*/ 4137025 h 5162550"/>
              <a:gd name="connsiteX75" fmla="*/ 2657475 w 3333750"/>
              <a:gd name="connsiteY75" fmla="*/ 4206875 h 5162550"/>
              <a:gd name="connsiteX76" fmla="*/ 2809875 w 3333750"/>
              <a:gd name="connsiteY76" fmla="*/ 4235450 h 5162550"/>
              <a:gd name="connsiteX77" fmla="*/ 2940050 w 3333750"/>
              <a:gd name="connsiteY77" fmla="*/ 4219575 h 5162550"/>
              <a:gd name="connsiteX78" fmla="*/ 3048000 w 3333750"/>
              <a:gd name="connsiteY78" fmla="*/ 4178300 h 5162550"/>
              <a:gd name="connsiteX79" fmla="*/ 3127375 w 3333750"/>
              <a:gd name="connsiteY79" fmla="*/ 4114800 h 5162550"/>
              <a:gd name="connsiteX80" fmla="*/ 3171825 w 3333750"/>
              <a:gd name="connsiteY80" fmla="*/ 4054475 h 5162550"/>
              <a:gd name="connsiteX81" fmla="*/ 3175000 w 3333750"/>
              <a:gd name="connsiteY81" fmla="*/ 3975100 h 5162550"/>
              <a:gd name="connsiteX82" fmla="*/ 3130550 w 3333750"/>
              <a:gd name="connsiteY82" fmla="*/ 4022725 h 5162550"/>
              <a:gd name="connsiteX83" fmla="*/ 3070225 w 3333750"/>
              <a:gd name="connsiteY83" fmla="*/ 4051300 h 5162550"/>
              <a:gd name="connsiteX84" fmla="*/ 2974975 w 3333750"/>
              <a:gd name="connsiteY84" fmla="*/ 4035425 h 5162550"/>
              <a:gd name="connsiteX85" fmla="*/ 2870200 w 3333750"/>
              <a:gd name="connsiteY85" fmla="*/ 3975100 h 5162550"/>
              <a:gd name="connsiteX86" fmla="*/ 2797175 w 3333750"/>
              <a:gd name="connsiteY86" fmla="*/ 3857625 h 5162550"/>
              <a:gd name="connsiteX87" fmla="*/ 2771775 w 3333750"/>
              <a:gd name="connsiteY87" fmla="*/ 3740150 h 5162550"/>
              <a:gd name="connsiteX88" fmla="*/ 2787650 w 3333750"/>
              <a:gd name="connsiteY88" fmla="*/ 3584575 h 5162550"/>
              <a:gd name="connsiteX89" fmla="*/ 2835275 w 3333750"/>
              <a:gd name="connsiteY89" fmla="*/ 3549650 h 5162550"/>
              <a:gd name="connsiteX90" fmla="*/ 2892425 w 3333750"/>
              <a:gd name="connsiteY90" fmla="*/ 3562350 h 5162550"/>
              <a:gd name="connsiteX91" fmla="*/ 3003550 w 3333750"/>
              <a:gd name="connsiteY91" fmla="*/ 3546475 h 5162550"/>
              <a:gd name="connsiteX92" fmla="*/ 3143250 w 3333750"/>
              <a:gd name="connsiteY92" fmla="*/ 3470275 h 5162550"/>
              <a:gd name="connsiteX93" fmla="*/ 3254375 w 3333750"/>
              <a:gd name="connsiteY93" fmla="*/ 3371850 h 5162550"/>
              <a:gd name="connsiteX94" fmla="*/ 3314700 w 3333750"/>
              <a:gd name="connsiteY94" fmla="*/ 3225800 h 5162550"/>
              <a:gd name="connsiteX95" fmla="*/ 3333750 w 3333750"/>
              <a:gd name="connsiteY95" fmla="*/ 3133725 h 5162550"/>
              <a:gd name="connsiteX96" fmla="*/ 3298825 w 3333750"/>
              <a:gd name="connsiteY96" fmla="*/ 2984500 h 5162550"/>
              <a:gd name="connsiteX97" fmla="*/ 3225800 w 3333750"/>
              <a:gd name="connsiteY97" fmla="*/ 2867025 h 5162550"/>
              <a:gd name="connsiteX98" fmla="*/ 3282950 w 3333750"/>
              <a:gd name="connsiteY98" fmla="*/ 2679700 h 5162550"/>
              <a:gd name="connsiteX99" fmla="*/ 3311525 w 3333750"/>
              <a:gd name="connsiteY99" fmla="*/ 2486025 h 5162550"/>
              <a:gd name="connsiteX100" fmla="*/ 3270250 w 3333750"/>
              <a:gd name="connsiteY100" fmla="*/ 2238375 h 5162550"/>
              <a:gd name="connsiteX101" fmla="*/ 3175000 w 3333750"/>
              <a:gd name="connsiteY101" fmla="*/ 2066925 h 5162550"/>
              <a:gd name="connsiteX102" fmla="*/ 2997200 w 3333750"/>
              <a:gd name="connsiteY102" fmla="*/ 1939925 h 5162550"/>
              <a:gd name="connsiteX103" fmla="*/ 2711450 w 3333750"/>
              <a:gd name="connsiteY103" fmla="*/ 1739900 h 5162550"/>
              <a:gd name="connsiteX104" fmla="*/ 2486025 w 3333750"/>
              <a:gd name="connsiteY104" fmla="*/ 1663700 h 5162550"/>
              <a:gd name="connsiteX105" fmla="*/ 2355850 w 3333750"/>
              <a:gd name="connsiteY105" fmla="*/ 1524000 h 5162550"/>
              <a:gd name="connsiteX106" fmla="*/ 2295525 w 3333750"/>
              <a:gd name="connsiteY106" fmla="*/ 1343025 h 5162550"/>
              <a:gd name="connsiteX107" fmla="*/ 2155825 w 3333750"/>
              <a:gd name="connsiteY107" fmla="*/ 1127125 h 5162550"/>
              <a:gd name="connsiteX108" fmla="*/ 2032000 w 3333750"/>
              <a:gd name="connsiteY108" fmla="*/ 977900 h 5162550"/>
              <a:gd name="connsiteX109" fmla="*/ 1946275 w 3333750"/>
              <a:gd name="connsiteY109" fmla="*/ 927100 h 5162550"/>
              <a:gd name="connsiteX110" fmla="*/ 1676400 w 3333750"/>
              <a:gd name="connsiteY110" fmla="*/ 889000 h 5162550"/>
              <a:gd name="connsiteX0" fmla="*/ 1676400 w 3333750"/>
              <a:gd name="connsiteY0" fmla="*/ 889000 h 5167313"/>
              <a:gd name="connsiteX1" fmla="*/ 1736725 w 3333750"/>
              <a:gd name="connsiteY1" fmla="*/ 749300 h 5167313"/>
              <a:gd name="connsiteX2" fmla="*/ 1752600 w 3333750"/>
              <a:gd name="connsiteY2" fmla="*/ 711200 h 5167313"/>
              <a:gd name="connsiteX3" fmla="*/ 1739900 w 3333750"/>
              <a:gd name="connsiteY3" fmla="*/ 647700 h 5167313"/>
              <a:gd name="connsiteX4" fmla="*/ 1809750 w 3333750"/>
              <a:gd name="connsiteY4" fmla="*/ 609600 h 5167313"/>
              <a:gd name="connsiteX5" fmla="*/ 1828800 w 3333750"/>
              <a:gd name="connsiteY5" fmla="*/ 625475 h 5167313"/>
              <a:gd name="connsiteX6" fmla="*/ 1844675 w 3333750"/>
              <a:gd name="connsiteY6" fmla="*/ 571500 h 5167313"/>
              <a:gd name="connsiteX7" fmla="*/ 1847850 w 3333750"/>
              <a:gd name="connsiteY7" fmla="*/ 495300 h 5167313"/>
              <a:gd name="connsiteX8" fmla="*/ 1755775 w 3333750"/>
              <a:gd name="connsiteY8" fmla="*/ 409575 h 5167313"/>
              <a:gd name="connsiteX9" fmla="*/ 1781175 w 3333750"/>
              <a:gd name="connsiteY9" fmla="*/ 371475 h 5167313"/>
              <a:gd name="connsiteX10" fmla="*/ 1851025 w 3333750"/>
              <a:gd name="connsiteY10" fmla="*/ 393700 h 5167313"/>
              <a:gd name="connsiteX11" fmla="*/ 1844675 w 3333750"/>
              <a:gd name="connsiteY11" fmla="*/ 349250 h 5167313"/>
              <a:gd name="connsiteX12" fmla="*/ 1793875 w 3333750"/>
              <a:gd name="connsiteY12" fmla="*/ 295275 h 5167313"/>
              <a:gd name="connsiteX13" fmla="*/ 1730375 w 3333750"/>
              <a:gd name="connsiteY13" fmla="*/ 285750 h 5167313"/>
              <a:gd name="connsiteX14" fmla="*/ 1666875 w 3333750"/>
              <a:gd name="connsiteY14" fmla="*/ 238125 h 5167313"/>
              <a:gd name="connsiteX15" fmla="*/ 1584325 w 3333750"/>
              <a:gd name="connsiteY15" fmla="*/ 209550 h 5167313"/>
              <a:gd name="connsiteX16" fmla="*/ 1549400 w 3333750"/>
              <a:gd name="connsiteY16" fmla="*/ 190500 h 5167313"/>
              <a:gd name="connsiteX17" fmla="*/ 1679575 w 3333750"/>
              <a:gd name="connsiteY17" fmla="*/ 127000 h 5167313"/>
              <a:gd name="connsiteX18" fmla="*/ 1676400 w 3333750"/>
              <a:gd name="connsiteY18" fmla="*/ 107950 h 5167313"/>
              <a:gd name="connsiteX19" fmla="*/ 1612900 w 3333750"/>
              <a:gd name="connsiteY19" fmla="*/ 120650 h 5167313"/>
              <a:gd name="connsiteX20" fmla="*/ 1555750 w 3333750"/>
              <a:gd name="connsiteY20" fmla="*/ 82550 h 5167313"/>
              <a:gd name="connsiteX21" fmla="*/ 1495425 w 3333750"/>
              <a:gd name="connsiteY21" fmla="*/ 53975 h 5167313"/>
              <a:gd name="connsiteX22" fmla="*/ 1323975 w 3333750"/>
              <a:gd name="connsiteY22" fmla="*/ 47625 h 5167313"/>
              <a:gd name="connsiteX23" fmla="*/ 1333500 w 3333750"/>
              <a:gd name="connsiteY23" fmla="*/ 6350 h 5167313"/>
              <a:gd name="connsiteX24" fmla="*/ 1254125 w 3333750"/>
              <a:gd name="connsiteY24" fmla="*/ 0 h 5167313"/>
              <a:gd name="connsiteX25" fmla="*/ 1181100 w 3333750"/>
              <a:gd name="connsiteY25" fmla="*/ 28575 h 5167313"/>
              <a:gd name="connsiteX26" fmla="*/ 1076325 w 3333750"/>
              <a:gd name="connsiteY26" fmla="*/ 57150 h 5167313"/>
              <a:gd name="connsiteX27" fmla="*/ 981075 w 3333750"/>
              <a:gd name="connsiteY27" fmla="*/ 95250 h 5167313"/>
              <a:gd name="connsiteX28" fmla="*/ 889000 w 3333750"/>
              <a:gd name="connsiteY28" fmla="*/ 231775 h 5167313"/>
              <a:gd name="connsiteX29" fmla="*/ 800100 w 3333750"/>
              <a:gd name="connsiteY29" fmla="*/ 371475 h 5167313"/>
              <a:gd name="connsiteX30" fmla="*/ 777875 w 3333750"/>
              <a:gd name="connsiteY30" fmla="*/ 346075 h 5167313"/>
              <a:gd name="connsiteX31" fmla="*/ 723900 w 3333750"/>
              <a:gd name="connsiteY31" fmla="*/ 377825 h 5167313"/>
              <a:gd name="connsiteX32" fmla="*/ 666750 w 3333750"/>
              <a:gd name="connsiteY32" fmla="*/ 450850 h 5167313"/>
              <a:gd name="connsiteX33" fmla="*/ 666750 w 3333750"/>
              <a:gd name="connsiteY33" fmla="*/ 581025 h 5167313"/>
              <a:gd name="connsiteX34" fmla="*/ 682625 w 3333750"/>
              <a:gd name="connsiteY34" fmla="*/ 749300 h 5167313"/>
              <a:gd name="connsiteX35" fmla="*/ 682625 w 3333750"/>
              <a:gd name="connsiteY35" fmla="*/ 885825 h 5167313"/>
              <a:gd name="connsiteX36" fmla="*/ 682625 w 3333750"/>
              <a:gd name="connsiteY36" fmla="*/ 971550 h 5167313"/>
              <a:gd name="connsiteX37" fmla="*/ 615950 w 3333750"/>
              <a:gd name="connsiteY37" fmla="*/ 1149350 h 5167313"/>
              <a:gd name="connsiteX38" fmla="*/ 542925 w 3333750"/>
              <a:gd name="connsiteY38" fmla="*/ 1282700 h 5167313"/>
              <a:gd name="connsiteX39" fmla="*/ 393700 w 3333750"/>
              <a:gd name="connsiteY39" fmla="*/ 1419225 h 5167313"/>
              <a:gd name="connsiteX40" fmla="*/ 263525 w 3333750"/>
              <a:gd name="connsiteY40" fmla="*/ 1546225 h 5167313"/>
              <a:gd name="connsiteX41" fmla="*/ 174625 w 3333750"/>
              <a:gd name="connsiteY41" fmla="*/ 1701800 h 5167313"/>
              <a:gd name="connsiteX42" fmla="*/ 101600 w 3333750"/>
              <a:gd name="connsiteY42" fmla="*/ 1930400 h 5167313"/>
              <a:gd name="connsiteX43" fmla="*/ 95250 w 3333750"/>
              <a:gd name="connsiteY43" fmla="*/ 2105025 h 5167313"/>
              <a:gd name="connsiteX44" fmla="*/ 73025 w 3333750"/>
              <a:gd name="connsiteY44" fmla="*/ 2384425 h 5167313"/>
              <a:gd name="connsiteX45" fmla="*/ 101600 w 3333750"/>
              <a:gd name="connsiteY45" fmla="*/ 2606675 h 5167313"/>
              <a:gd name="connsiteX46" fmla="*/ 139700 w 3333750"/>
              <a:gd name="connsiteY46" fmla="*/ 2809875 h 5167313"/>
              <a:gd name="connsiteX47" fmla="*/ 66675 w 3333750"/>
              <a:gd name="connsiteY47" fmla="*/ 2921000 h 5167313"/>
              <a:gd name="connsiteX48" fmla="*/ 19050 w 3333750"/>
              <a:gd name="connsiteY48" fmla="*/ 3051175 h 5167313"/>
              <a:gd name="connsiteX49" fmla="*/ 0 w 3333750"/>
              <a:gd name="connsiteY49" fmla="*/ 3162300 h 5167313"/>
              <a:gd name="connsiteX50" fmla="*/ 44450 w 3333750"/>
              <a:gd name="connsiteY50" fmla="*/ 3260725 h 5167313"/>
              <a:gd name="connsiteX51" fmla="*/ 222250 w 3333750"/>
              <a:gd name="connsiteY51" fmla="*/ 3365500 h 5167313"/>
              <a:gd name="connsiteX52" fmla="*/ 361950 w 3333750"/>
              <a:gd name="connsiteY52" fmla="*/ 3390900 h 5167313"/>
              <a:gd name="connsiteX53" fmla="*/ 377825 w 3333750"/>
              <a:gd name="connsiteY53" fmla="*/ 3638550 h 5167313"/>
              <a:gd name="connsiteX54" fmla="*/ 371475 w 3333750"/>
              <a:gd name="connsiteY54" fmla="*/ 3879850 h 5167313"/>
              <a:gd name="connsiteX55" fmla="*/ 349250 w 3333750"/>
              <a:gd name="connsiteY55" fmla="*/ 4054475 h 5167313"/>
              <a:gd name="connsiteX56" fmla="*/ 336550 w 3333750"/>
              <a:gd name="connsiteY56" fmla="*/ 4422775 h 5167313"/>
              <a:gd name="connsiteX57" fmla="*/ 333375 w 3333750"/>
              <a:gd name="connsiteY57" fmla="*/ 4454525 h 5167313"/>
              <a:gd name="connsiteX58" fmla="*/ 936625 w 3333750"/>
              <a:gd name="connsiteY58" fmla="*/ 5143500 h 5167313"/>
              <a:gd name="connsiteX59" fmla="*/ 985441 w 3333750"/>
              <a:gd name="connsiteY59" fmla="*/ 5167313 h 5167313"/>
              <a:gd name="connsiteX60" fmla="*/ 2044700 w 3333750"/>
              <a:gd name="connsiteY60" fmla="*/ 4857353 h 5167313"/>
              <a:gd name="connsiteX61" fmla="*/ 2127250 w 3333750"/>
              <a:gd name="connsiteY61" fmla="*/ 4721225 h 5167313"/>
              <a:gd name="connsiteX62" fmla="*/ 2165350 w 3333750"/>
              <a:gd name="connsiteY62" fmla="*/ 4572000 h 5167313"/>
              <a:gd name="connsiteX63" fmla="*/ 2133600 w 3333750"/>
              <a:gd name="connsiteY63" fmla="*/ 4365625 h 5167313"/>
              <a:gd name="connsiteX64" fmla="*/ 2070100 w 3333750"/>
              <a:gd name="connsiteY64" fmla="*/ 4181475 h 5167313"/>
              <a:gd name="connsiteX65" fmla="*/ 2025650 w 3333750"/>
              <a:gd name="connsiteY65" fmla="*/ 3937000 h 5167313"/>
              <a:gd name="connsiteX66" fmla="*/ 2044700 w 3333750"/>
              <a:gd name="connsiteY66" fmla="*/ 3778250 h 5167313"/>
              <a:gd name="connsiteX67" fmla="*/ 2136775 w 3333750"/>
              <a:gd name="connsiteY67" fmla="*/ 3819525 h 5167313"/>
              <a:gd name="connsiteX68" fmla="*/ 2149475 w 3333750"/>
              <a:gd name="connsiteY68" fmla="*/ 3971925 h 5167313"/>
              <a:gd name="connsiteX69" fmla="*/ 2181225 w 3333750"/>
              <a:gd name="connsiteY69" fmla="*/ 4048125 h 5167313"/>
              <a:gd name="connsiteX70" fmla="*/ 2254250 w 3333750"/>
              <a:gd name="connsiteY70" fmla="*/ 4117975 h 5167313"/>
              <a:gd name="connsiteX71" fmla="*/ 2343150 w 3333750"/>
              <a:gd name="connsiteY71" fmla="*/ 4140200 h 5167313"/>
              <a:gd name="connsiteX72" fmla="*/ 2470150 w 3333750"/>
              <a:gd name="connsiteY72" fmla="*/ 4092575 h 5167313"/>
              <a:gd name="connsiteX73" fmla="*/ 2517775 w 3333750"/>
              <a:gd name="connsiteY73" fmla="*/ 4057650 h 5167313"/>
              <a:gd name="connsiteX74" fmla="*/ 2565400 w 3333750"/>
              <a:gd name="connsiteY74" fmla="*/ 4137025 h 5167313"/>
              <a:gd name="connsiteX75" fmla="*/ 2657475 w 3333750"/>
              <a:gd name="connsiteY75" fmla="*/ 4206875 h 5167313"/>
              <a:gd name="connsiteX76" fmla="*/ 2809875 w 3333750"/>
              <a:gd name="connsiteY76" fmla="*/ 4235450 h 5167313"/>
              <a:gd name="connsiteX77" fmla="*/ 2940050 w 3333750"/>
              <a:gd name="connsiteY77" fmla="*/ 4219575 h 5167313"/>
              <a:gd name="connsiteX78" fmla="*/ 3048000 w 3333750"/>
              <a:gd name="connsiteY78" fmla="*/ 4178300 h 5167313"/>
              <a:gd name="connsiteX79" fmla="*/ 3127375 w 3333750"/>
              <a:gd name="connsiteY79" fmla="*/ 4114800 h 5167313"/>
              <a:gd name="connsiteX80" fmla="*/ 3171825 w 3333750"/>
              <a:gd name="connsiteY80" fmla="*/ 4054475 h 5167313"/>
              <a:gd name="connsiteX81" fmla="*/ 3175000 w 3333750"/>
              <a:gd name="connsiteY81" fmla="*/ 3975100 h 5167313"/>
              <a:gd name="connsiteX82" fmla="*/ 3130550 w 3333750"/>
              <a:gd name="connsiteY82" fmla="*/ 4022725 h 5167313"/>
              <a:gd name="connsiteX83" fmla="*/ 3070225 w 3333750"/>
              <a:gd name="connsiteY83" fmla="*/ 4051300 h 5167313"/>
              <a:gd name="connsiteX84" fmla="*/ 2974975 w 3333750"/>
              <a:gd name="connsiteY84" fmla="*/ 4035425 h 5167313"/>
              <a:gd name="connsiteX85" fmla="*/ 2870200 w 3333750"/>
              <a:gd name="connsiteY85" fmla="*/ 3975100 h 5167313"/>
              <a:gd name="connsiteX86" fmla="*/ 2797175 w 3333750"/>
              <a:gd name="connsiteY86" fmla="*/ 3857625 h 5167313"/>
              <a:gd name="connsiteX87" fmla="*/ 2771775 w 3333750"/>
              <a:gd name="connsiteY87" fmla="*/ 3740150 h 5167313"/>
              <a:gd name="connsiteX88" fmla="*/ 2787650 w 3333750"/>
              <a:gd name="connsiteY88" fmla="*/ 3584575 h 5167313"/>
              <a:gd name="connsiteX89" fmla="*/ 2835275 w 3333750"/>
              <a:gd name="connsiteY89" fmla="*/ 3549650 h 5167313"/>
              <a:gd name="connsiteX90" fmla="*/ 2892425 w 3333750"/>
              <a:gd name="connsiteY90" fmla="*/ 3562350 h 5167313"/>
              <a:gd name="connsiteX91" fmla="*/ 3003550 w 3333750"/>
              <a:gd name="connsiteY91" fmla="*/ 3546475 h 5167313"/>
              <a:gd name="connsiteX92" fmla="*/ 3143250 w 3333750"/>
              <a:gd name="connsiteY92" fmla="*/ 3470275 h 5167313"/>
              <a:gd name="connsiteX93" fmla="*/ 3254375 w 3333750"/>
              <a:gd name="connsiteY93" fmla="*/ 3371850 h 5167313"/>
              <a:gd name="connsiteX94" fmla="*/ 3314700 w 3333750"/>
              <a:gd name="connsiteY94" fmla="*/ 3225800 h 5167313"/>
              <a:gd name="connsiteX95" fmla="*/ 3333750 w 3333750"/>
              <a:gd name="connsiteY95" fmla="*/ 3133725 h 5167313"/>
              <a:gd name="connsiteX96" fmla="*/ 3298825 w 3333750"/>
              <a:gd name="connsiteY96" fmla="*/ 2984500 h 5167313"/>
              <a:gd name="connsiteX97" fmla="*/ 3225800 w 3333750"/>
              <a:gd name="connsiteY97" fmla="*/ 2867025 h 5167313"/>
              <a:gd name="connsiteX98" fmla="*/ 3282950 w 3333750"/>
              <a:gd name="connsiteY98" fmla="*/ 2679700 h 5167313"/>
              <a:gd name="connsiteX99" fmla="*/ 3311525 w 3333750"/>
              <a:gd name="connsiteY99" fmla="*/ 2486025 h 5167313"/>
              <a:gd name="connsiteX100" fmla="*/ 3270250 w 3333750"/>
              <a:gd name="connsiteY100" fmla="*/ 2238375 h 5167313"/>
              <a:gd name="connsiteX101" fmla="*/ 3175000 w 3333750"/>
              <a:gd name="connsiteY101" fmla="*/ 2066925 h 5167313"/>
              <a:gd name="connsiteX102" fmla="*/ 2997200 w 3333750"/>
              <a:gd name="connsiteY102" fmla="*/ 1939925 h 5167313"/>
              <a:gd name="connsiteX103" fmla="*/ 2711450 w 3333750"/>
              <a:gd name="connsiteY103" fmla="*/ 1739900 h 5167313"/>
              <a:gd name="connsiteX104" fmla="*/ 2486025 w 3333750"/>
              <a:gd name="connsiteY104" fmla="*/ 1663700 h 5167313"/>
              <a:gd name="connsiteX105" fmla="*/ 2355850 w 3333750"/>
              <a:gd name="connsiteY105" fmla="*/ 1524000 h 5167313"/>
              <a:gd name="connsiteX106" fmla="*/ 2295525 w 3333750"/>
              <a:gd name="connsiteY106" fmla="*/ 1343025 h 5167313"/>
              <a:gd name="connsiteX107" fmla="*/ 2155825 w 3333750"/>
              <a:gd name="connsiteY107" fmla="*/ 1127125 h 5167313"/>
              <a:gd name="connsiteX108" fmla="*/ 2032000 w 3333750"/>
              <a:gd name="connsiteY108" fmla="*/ 977900 h 5167313"/>
              <a:gd name="connsiteX109" fmla="*/ 1946275 w 3333750"/>
              <a:gd name="connsiteY109" fmla="*/ 927100 h 5167313"/>
              <a:gd name="connsiteX110" fmla="*/ 1676400 w 3333750"/>
              <a:gd name="connsiteY110" fmla="*/ 889000 h 5167313"/>
              <a:gd name="connsiteX0" fmla="*/ 1676400 w 3333750"/>
              <a:gd name="connsiteY0" fmla="*/ 889000 h 5167313"/>
              <a:gd name="connsiteX1" fmla="*/ 1736725 w 3333750"/>
              <a:gd name="connsiteY1" fmla="*/ 749300 h 5167313"/>
              <a:gd name="connsiteX2" fmla="*/ 1752600 w 3333750"/>
              <a:gd name="connsiteY2" fmla="*/ 711200 h 5167313"/>
              <a:gd name="connsiteX3" fmla="*/ 1739900 w 3333750"/>
              <a:gd name="connsiteY3" fmla="*/ 647700 h 5167313"/>
              <a:gd name="connsiteX4" fmla="*/ 1809750 w 3333750"/>
              <a:gd name="connsiteY4" fmla="*/ 609600 h 5167313"/>
              <a:gd name="connsiteX5" fmla="*/ 1828800 w 3333750"/>
              <a:gd name="connsiteY5" fmla="*/ 625475 h 5167313"/>
              <a:gd name="connsiteX6" fmla="*/ 1844675 w 3333750"/>
              <a:gd name="connsiteY6" fmla="*/ 571500 h 5167313"/>
              <a:gd name="connsiteX7" fmla="*/ 1847850 w 3333750"/>
              <a:gd name="connsiteY7" fmla="*/ 495300 h 5167313"/>
              <a:gd name="connsiteX8" fmla="*/ 1755775 w 3333750"/>
              <a:gd name="connsiteY8" fmla="*/ 409575 h 5167313"/>
              <a:gd name="connsiteX9" fmla="*/ 1781175 w 3333750"/>
              <a:gd name="connsiteY9" fmla="*/ 371475 h 5167313"/>
              <a:gd name="connsiteX10" fmla="*/ 1851025 w 3333750"/>
              <a:gd name="connsiteY10" fmla="*/ 393700 h 5167313"/>
              <a:gd name="connsiteX11" fmla="*/ 1844675 w 3333750"/>
              <a:gd name="connsiteY11" fmla="*/ 349250 h 5167313"/>
              <a:gd name="connsiteX12" fmla="*/ 1793875 w 3333750"/>
              <a:gd name="connsiteY12" fmla="*/ 295275 h 5167313"/>
              <a:gd name="connsiteX13" fmla="*/ 1730375 w 3333750"/>
              <a:gd name="connsiteY13" fmla="*/ 285750 h 5167313"/>
              <a:gd name="connsiteX14" fmla="*/ 1666875 w 3333750"/>
              <a:gd name="connsiteY14" fmla="*/ 238125 h 5167313"/>
              <a:gd name="connsiteX15" fmla="*/ 1584325 w 3333750"/>
              <a:gd name="connsiteY15" fmla="*/ 209550 h 5167313"/>
              <a:gd name="connsiteX16" fmla="*/ 1549400 w 3333750"/>
              <a:gd name="connsiteY16" fmla="*/ 190500 h 5167313"/>
              <a:gd name="connsiteX17" fmla="*/ 1679575 w 3333750"/>
              <a:gd name="connsiteY17" fmla="*/ 127000 h 5167313"/>
              <a:gd name="connsiteX18" fmla="*/ 1676400 w 3333750"/>
              <a:gd name="connsiteY18" fmla="*/ 107950 h 5167313"/>
              <a:gd name="connsiteX19" fmla="*/ 1612900 w 3333750"/>
              <a:gd name="connsiteY19" fmla="*/ 120650 h 5167313"/>
              <a:gd name="connsiteX20" fmla="*/ 1555750 w 3333750"/>
              <a:gd name="connsiteY20" fmla="*/ 82550 h 5167313"/>
              <a:gd name="connsiteX21" fmla="*/ 1495425 w 3333750"/>
              <a:gd name="connsiteY21" fmla="*/ 53975 h 5167313"/>
              <a:gd name="connsiteX22" fmla="*/ 1323975 w 3333750"/>
              <a:gd name="connsiteY22" fmla="*/ 47625 h 5167313"/>
              <a:gd name="connsiteX23" fmla="*/ 1333500 w 3333750"/>
              <a:gd name="connsiteY23" fmla="*/ 6350 h 5167313"/>
              <a:gd name="connsiteX24" fmla="*/ 1254125 w 3333750"/>
              <a:gd name="connsiteY24" fmla="*/ 0 h 5167313"/>
              <a:gd name="connsiteX25" fmla="*/ 1181100 w 3333750"/>
              <a:gd name="connsiteY25" fmla="*/ 28575 h 5167313"/>
              <a:gd name="connsiteX26" fmla="*/ 1076325 w 3333750"/>
              <a:gd name="connsiteY26" fmla="*/ 57150 h 5167313"/>
              <a:gd name="connsiteX27" fmla="*/ 981075 w 3333750"/>
              <a:gd name="connsiteY27" fmla="*/ 95250 h 5167313"/>
              <a:gd name="connsiteX28" fmla="*/ 889000 w 3333750"/>
              <a:gd name="connsiteY28" fmla="*/ 231775 h 5167313"/>
              <a:gd name="connsiteX29" fmla="*/ 800100 w 3333750"/>
              <a:gd name="connsiteY29" fmla="*/ 371475 h 5167313"/>
              <a:gd name="connsiteX30" fmla="*/ 777875 w 3333750"/>
              <a:gd name="connsiteY30" fmla="*/ 346075 h 5167313"/>
              <a:gd name="connsiteX31" fmla="*/ 723900 w 3333750"/>
              <a:gd name="connsiteY31" fmla="*/ 377825 h 5167313"/>
              <a:gd name="connsiteX32" fmla="*/ 666750 w 3333750"/>
              <a:gd name="connsiteY32" fmla="*/ 450850 h 5167313"/>
              <a:gd name="connsiteX33" fmla="*/ 666750 w 3333750"/>
              <a:gd name="connsiteY33" fmla="*/ 581025 h 5167313"/>
              <a:gd name="connsiteX34" fmla="*/ 682625 w 3333750"/>
              <a:gd name="connsiteY34" fmla="*/ 749300 h 5167313"/>
              <a:gd name="connsiteX35" fmla="*/ 682625 w 3333750"/>
              <a:gd name="connsiteY35" fmla="*/ 885825 h 5167313"/>
              <a:gd name="connsiteX36" fmla="*/ 682625 w 3333750"/>
              <a:gd name="connsiteY36" fmla="*/ 971550 h 5167313"/>
              <a:gd name="connsiteX37" fmla="*/ 615950 w 3333750"/>
              <a:gd name="connsiteY37" fmla="*/ 1149350 h 5167313"/>
              <a:gd name="connsiteX38" fmla="*/ 542925 w 3333750"/>
              <a:gd name="connsiteY38" fmla="*/ 1282700 h 5167313"/>
              <a:gd name="connsiteX39" fmla="*/ 393700 w 3333750"/>
              <a:gd name="connsiteY39" fmla="*/ 1419225 h 5167313"/>
              <a:gd name="connsiteX40" fmla="*/ 263525 w 3333750"/>
              <a:gd name="connsiteY40" fmla="*/ 1546225 h 5167313"/>
              <a:gd name="connsiteX41" fmla="*/ 174625 w 3333750"/>
              <a:gd name="connsiteY41" fmla="*/ 1701800 h 5167313"/>
              <a:gd name="connsiteX42" fmla="*/ 101600 w 3333750"/>
              <a:gd name="connsiteY42" fmla="*/ 1930400 h 5167313"/>
              <a:gd name="connsiteX43" fmla="*/ 95250 w 3333750"/>
              <a:gd name="connsiteY43" fmla="*/ 2105025 h 5167313"/>
              <a:gd name="connsiteX44" fmla="*/ 73025 w 3333750"/>
              <a:gd name="connsiteY44" fmla="*/ 2384425 h 5167313"/>
              <a:gd name="connsiteX45" fmla="*/ 101600 w 3333750"/>
              <a:gd name="connsiteY45" fmla="*/ 2606675 h 5167313"/>
              <a:gd name="connsiteX46" fmla="*/ 139700 w 3333750"/>
              <a:gd name="connsiteY46" fmla="*/ 2809875 h 5167313"/>
              <a:gd name="connsiteX47" fmla="*/ 66675 w 3333750"/>
              <a:gd name="connsiteY47" fmla="*/ 2921000 h 5167313"/>
              <a:gd name="connsiteX48" fmla="*/ 19050 w 3333750"/>
              <a:gd name="connsiteY48" fmla="*/ 3051175 h 5167313"/>
              <a:gd name="connsiteX49" fmla="*/ 0 w 3333750"/>
              <a:gd name="connsiteY49" fmla="*/ 3162300 h 5167313"/>
              <a:gd name="connsiteX50" fmla="*/ 44450 w 3333750"/>
              <a:gd name="connsiteY50" fmla="*/ 3260725 h 5167313"/>
              <a:gd name="connsiteX51" fmla="*/ 222250 w 3333750"/>
              <a:gd name="connsiteY51" fmla="*/ 3365500 h 5167313"/>
              <a:gd name="connsiteX52" fmla="*/ 361950 w 3333750"/>
              <a:gd name="connsiteY52" fmla="*/ 3390900 h 5167313"/>
              <a:gd name="connsiteX53" fmla="*/ 377825 w 3333750"/>
              <a:gd name="connsiteY53" fmla="*/ 3638550 h 5167313"/>
              <a:gd name="connsiteX54" fmla="*/ 371475 w 3333750"/>
              <a:gd name="connsiteY54" fmla="*/ 3879850 h 5167313"/>
              <a:gd name="connsiteX55" fmla="*/ 349250 w 3333750"/>
              <a:gd name="connsiteY55" fmla="*/ 4054475 h 5167313"/>
              <a:gd name="connsiteX56" fmla="*/ 336550 w 3333750"/>
              <a:gd name="connsiteY56" fmla="*/ 4422775 h 5167313"/>
              <a:gd name="connsiteX57" fmla="*/ 333375 w 3333750"/>
              <a:gd name="connsiteY57" fmla="*/ 4454525 h 5167313"/>
              <a:gd name="connsiteX58" fmla="*/ 936625 w 3333750"/>
              <a:gd name="connsiteY58" fmla="*/ 5143500 h 5167313"/>
              <a:gd name="connsiteX59" fmla="*/ 985441 w 3333750"/>
              <a:gd name="connsiteY59" fmla="*/ 5167313 h 5167313"/>
              <a:gd name="connsiteX60" fmla="*/ 2044700 w 3333750"/>
              <a:gd name="connsiteY60" fmla="*/ 4856162 h 5167313"/>
              <a:gd name="connsiteX61" fmla="*/ 2127250 w 3333750"/>
              <a:gd name="connsiteY61" fmla="*/ 4721225 h 5167313"/>
              <a:gd name="connsiteX62" fmla="*/ 2165350 w 3333750"/>
              <a:gd name="connsiteY62" fmla="*/ 4572000 h 5167313"/>
              <a:gd name="connsiteX63" fmla="*/ 2133600 w 3333750"/>
              <a:gd name="connsiteY63" fmla="*/ 4365625 h 5167313"/>
              <a:gd name="connsiteX64" fmla="*/ 2070100 w 3333750"/>
              <a:gd name="connsiteY64" fmla="*/ 4181475 h 5167313"/>
              <a:gd name="connsiteX65" fmla="*/ 2025650 w 3333750"/>
              <a:gd name="connsiteY65" fmla="*/ 3937000 h 5167313"/>
              <a:gd name="connsiteX66" fmla="*/ 2044700 w 3333750"/>
              <a:gd name="connsiteY66" fmla="*/ 3778250 h 5167313"/>
              <a:gd name="connsiteX67" fmla="*/ 2136775 w 3333750"/>
              <a:gd name="connsiteY67" fmla="*/ 3819525 h 5167313"/>
              <a:gd name="connsiteX68" fmla="*/ 2149475 w 3333750"/>
              <a:gd name="connsiteY68" fmla="*/ 3971925 h 5167313"/>
              <a:gd name="connsiteX69" fmla="*/ 2181225 w 3333750"/>
              <a:gd name="connsiteY69" fmla="*/ 4048125 h 5167313"/>
              <a:gd name="connsiteX70" fmla="*/ 2254250 w 3333750"/>
              <a:gd name="connsiteY70" fmla="*/ 4117975 h 5167313"/>
              <a:gd name="connsiteX71" fmla="*/ 2343150 w 3333750"/>
              <a:gd name="connsiteY71" fmla="*/ 4140200 h 5167313"/>
              <a:gd name="connsiteX72" fmla="*/ 2470150 w 3333750"/>
              <a:gd name="connsiteY72" fmla="*/ 4092575 h 5167313"/>
              <a:gd name="connsiteX73" fmla="*/ 2517775 w 3333750"/>
              <a:gd name="connsiteY73" fmla="*/ 4057650 h 5167313"/>
              <a:gd name="connsiteX74" fmla="*/ 2565400 w 3333750"/>
              <a:gd name="connsiteY74" fmla="*/ 4137025 h 5167313"/>
              <a:gd name="connsiteX75" fmla="*/ 2657475 w 3333750"/>
              <a:gd name="connsiteY75" fmla="*/ 4206875 h 5167313"/>
              <a:gd name="connsiteX76" fmla="*/ 2809875 w 3333750"/>
              <a:gd name="connsiteY76" fmla="*/ 4235450 h 5167313"/>
              <a:gd name="connsiteX77" fmla="*/ 2940050 w 3333750"/>
              <a:gd name="connsiteY77" fmla="*/ 4219575 h 5167313"/>
              <a:gd name="connsiteX78" fmla="*/ 3048000 w 3333750"/>
              <a:gd name="connsiteY78" fmla="*/ 4178300 h 5167313"/>
              <a:gd name="connsiteX79" fmla="*/ 3127375 w 3333750"/>
              <a:gd name="connsiteY79" fmla="*/ 4114800 h 5167313"/>
              <a:gd name="connsiteX80" fmla="*/ 3171825 w 3333750"/>
              <a:gd name="connsiteY80" fmla="*/ 4054475 h 5167313"/>
              <a:gd name="connsiteX81" fmla="*/ 3175000 w 3333750"/>
              <a:gd name="connsiteY81" fmla="*/ 3975100 h 5167313"/>
              <a:gd name="connsiteX82" fmla="*/ 3130550 w 3333750"/>
              <a:gd name="connsiteY82" fmla="*/ 4022725 h 5167313"/>
              <a:gd name="connsiteX83" fmla="*/ 3070225 w 3333750"/>
              <a:gd name="connsiteY83" fmla="*/ 4051300 h 5167313"/>
              <a:gd name="connsiteX84" fmla="*/ 2974975 w 3333750"/>
              <a:gd name="connsiteY84" fmla="*/ 4035425 h 5167313"/>
              <a:gd name="connsiteX85" fmla="*/ 2870200 w 3333750"/>
              <a:gd name="connsiteY85" fmla="*/ 3975100 h 5167313"/>
              <a:gd name="connsiteX86" fmla="*/ 2797175 w 3333750"/>
              <a:gd name="connsiteY86" fmla="*/ 3857625 h 5167313"/>
              <a:gd name="connsiteX87" fmla="*/ 2771775 w 3333750"/>
              <a:gd name="connsiteY87" fmla="*/ 3740150 h 5167313"/>
              <a:gd name="connsiteX88" fmla="*/ 2787650 w 3333750"/>
              <a:gd name="connsiteY88" fmla="*/ 3584575 h 5167313"/>
              <a:gd name="connsiteX89" fmla="*/ 2835275 w 3333750"/>
              <a:gd name="connsiteY89" fmla="*/ 3549650 h 5167313"/>
              <a:gd name="connsiteX90" fmla="*/ 2892425 w 3333750"/>
              <a:gd name="connsiteY90" fmla="*/ 3562350 h 5167313"/>
              <a:gd name="connsiteX91" fmla="*/ 3003550 w 3333750"/>
              <a:gd name="connsiteY91" fmla="*/ 3546475 h 5167313"/>
              <a:gd name="connsiteX92" fmla="*/ 3143250 w 3333750"/>
              <a:gd name="connsiteY92" fmla="*/ 3470275 h 5167313"/>
              <a:gd name="connsiteX93" fmla="*/ 3254375 w 3333750"/>
              <a:gd name="connsiteY93" fmla="*/ 3371850 h 5167313"/>
              <a:gd name="connsiteX94" fmla="*/ 3314700 w 3333750"/>
              <a:gd name="connsiteY94" fmla="*/ 3225800 h 5167313"/>
              <a:gd name="connsiteX95" fmla="*/ 3333750 w 3333750"/>
              <a:gd name="connsiteY95" fmla="*/ 3133725 h 5167313"/>
              <a:gd name="connsiteX96" fmla="*/ 3298825 w 3333750"/>
              <a:gd name="connsiteY96" fmla="*/ 2984500 h 5167313"/>
              <a:gd name="connsiteX97" fmla="*/ 3225800 w 3333750"/>
              <a:gd name="connsiteY97" fmla="*/ 2867025 h 5167313"/>
              <a:gd name="connsiteX98" fmla="*/ 3282950 w 3333750"/>
              <a:gd name="connsiteY98" fmla="*/ 2679700 h 5167313"/>
              <a:gd name="connsiteX99" fmla="*/ 3311525 w 3333750"/>
              <a:gd name="connsiteY99" fmla="*/ 2486025 h 5167313"/>
              <a:gd name="connsiteX100" fmla="*/ 3270250 w 3333750"/>
              <a:gd name="connsiteY100" fmla="*/ 2238375 h 5167313"/>
              <a:gd name="connsiteX101" fmla="*/ 3175000 w 3333750"/>
              <a:gd name="connsiteY101" fmla="*/ 2066925 h 5167313"/>
              <a:gd name="connsiteX102" fmla="*/ 2997200 w 3333750"/>
              <a:gd name="connsiteY102" fmla="*/ 1939925 h 5167313"/>
              <a:gd name="connsiteX103" fmla="*/ 2711450 w 3333750"/>
              <a:gd name="connsiteY103" fmla="*/ 1739900 h 5167313"/>
              <a:gd name="connsiteX104" fmla="*/ 2486025 w 3333750"/>
              <a:gd name="connsiteY104" fmla="*/ 1663700 h 5167313"/>
              <a:gd name="connsiteX105" fmla="*/ 2355850 w 3333750"/>
              <a:gd name="connsiteY105" fmla="*/ 1524000 h 5167313"/>
              <a:gd name="connsiteX106" fmla="*/ 2295525 w 3333750"/>
              <a:gd name="connsiteY106" fmla="*/ 1343025 h 5167313"/>
              <a:gd name="connsiteX107" fmla="*/ 2155825 w 3333750"/>
              <a:gd name="connsiteY107" fmla="*/ 1127125 h 5167313"/>
              <a:gd name="connsiteX108" fmla="*/ 2032000 w 3333750"/>
              <a:gd name="connsiteY108" fmla="*/ 977900 h 5167313"/>
              <a:gd name="connsiteX109" fmla="*/ 1946275 w 3333750"/>
              <a:gd name="connsiteY109" fmla="*/ 927100 h 5167313"/>
              <a:gd name="connsiteX110" fmla="*/ 1676400 w 3333750"/>
              <a:gd name="connsiteY110" fmla="*/ 889000 h 5167313"/>
              <a:gd name="connsiteX0" fmla="*/ 1676400 w 3333750"/>
              <a:gd name="connsiteY0" fmla="*/ 889000 h 5167313"/>
              <a:gd name="connsiteX1" fmla="*/ 1736725 w 3333750"/>
              <a:gd name="connsiteY1" fmla="*/ 749300 h 5167313"/>
              <a:gd name="connsiteX2" fmla="*/ 1752600 w 3333750"/>
              <a:gd name="connsiteY2" fmla="*/ 711200 h 5167313"/>
              <a:gd name="connsiteX3" fmla="*/ 1739900 w 3333750"/>
              <a:gd name="connsiteY3" fmla="*/ 647700 h 5167313"/>
              <a:gd name="connsiteX4" fmla="*/ 1809750 w 3333750"/>
              <a:gd name="connsiteY4" fmla="*/ 609600 h 5167313"/>
              <a:gd name="connsiteX5" fmla="*/ 1828800 w 3333750"/>
              <a:gd name="connsiteY5" fmla="*/ 625475 h 5167313"/>
              <a:gd name="connsiteX6" fmla="*/ 1844675 w 3333750"/>
              <a:gd name="connsiteY6" fmla="*/ 571500 h 5167313"/>
              <a:gd name="connsiteX7" fmla="*/ 1847850 w 3333750"/>
              <a:gd name="connsiteY7" fmla="*/ 495300 h 5167313"/>
              <a:gd name="connsiteX8" fmla="*/ 1755775 w 3333750"/>
              <a:gd name="connsiteY8" fmla="*/ 409575 h 5167313"/>
              <a:gd name="connsiteX9" fmla="*/ 1781175 w 3333750"/>
              <a:gd name="connsiteY9" fmla="*/ 371475 h 5167313"/>
              <a:gd name="connsiteX10" fmla="*/ 1851025 w 3333750"/>
              <a:gd name="connsiteY10" fmla="*/ 393700 h 5167313"/>
              <a:gd name="connsiteX11" fmla="*/ 1844675 w 3333750"/>
              <a:gd name="connsiteY11" fmla="*/ 349250 h 5167313"/>
              <a:gd name="connsiteX12" fmla="*/ 1793875 w 3333750"/>
              <a:gd name="connsiteY12" fmla="*/ 295275 h 5167313"/>
              <a:gd name="connsiteX13" fmla="*/ 1730375 w 3333750"/>
              <a:gd name="connsiteY13" fmla="*/ 285750 h 5167313"/>
              <a:gd name="connsiteX14" fmla="*/ 1666875 w 3333750"/>
              <a:gd name="connsiteY14" fmla="*/ 238125 h 5167313"/>
              <a:gd name="connsiteX15" fmla="*/ 1584325 w 3333750"/>
              <a:gd name="connsiteY15" fmla="*/ 209550 h 5167313"/>
              <a:gd name="connsiteX16" fmla="*/ 1549400 w 3333750"/>
              <a:gd name="connsiteY16" fmla="*/ 190500 h 5167313"/>
              <a:gd name="connsiteX17" fmla="*/ 1679575 w 3333750"/>
              <a:gd name="connsiteY17" fmla="*/ 127000 h 5167313"/>
              <a:gd name="connsiteX18" fmla="*/ 1676400 w 3333750"/>
              <a:gd name="connsiteY18" fmla="*/ 107950 h 5167313"/>
              <a:gd name="connsiteX19" fmla="*/ 1612900 w 3333750"/>
              <a:gd name="connsiteY19" fmla="*/ 120650 h 5167313"/>
              <a:gd name="connsiteX20" fmla="*/ 1555750 w 3333750"/>
              <a:gd name="connsiteY20" fmla="*/ 82550 h 5167313"/>
              <a:gd name="connsiteX21" fmla="*/ 1495425 w 3333750"/>
              <a:gd name="connsiteY21" fmla="*/ 53975 h 5167313"/>
              <a:gd name="connsiteX22" fmla="*/ 1323975 w 3333750"/>
              <a:gd name="connsiteY22" fmla="*/ 47625 h 5167313"/>
              <a:gd name="connsiteX23" fmla="*/ 1333500 w 3333750"/>
              <a:gd name="connsiteY23" fmla="*/ 6350 h 5167313"/>
              <a:gd name="connsiteX24" fmla="*/ 1254125 w 3333750"/>
              <a:gd name="connsiteY24" fmla="*/ 0 h 5167313"/>
              <a:gd name="connsiteX25" fmla="*/ 1181100 w 3333750"/>
              <a:gd name="connsiteY25" fmla="*/ 28575 h 5167313"/>
              <a:gd name="connsiteX26" fmla="*/ 1076325 w 3333750"/>
              <a:gd name="connsiteY26" fmla="*/ 57150 h 5167313"/>
              <a:gd name="connsiteX27" fmla="*/ 981075 w 3333750"/>
              <a:gd name="connsiteY27" fmla="*/ 95250 h 5167313"/>
              <a:gd name="connsiteX28" fmla="*/ 889000 w 3333750"/>
              <a:gd name="connsiteY28" fmla="*/ 231775 h 5167313"/>
              <a:gd name="connsiteX29" fmla="*/ 800100 w 3333750"/>
              <a:gd name="connsiteY29" fmla="*/ 371475 h 5167313"/>
              <a:gd name="connsiteX30" fmla="*/ 777875 w 3333750"/>
              <a:gd name="connsiteY30" fmla="*/ 346075 h 5167313"/>
              <a:gd name="connsiteX31" fmla="*/ 723900 w 3333750"/>
              <a:gd name="connsiteY31" fmla="*/ 377825 h 5167313"/>
              <a:gd name="connsiteX32" fmla="*/ 666750 w 3333750"/>
              <a:gd name="connsiteY32" fmla="*/ 450850 h 5167313"/>
              <a:gd name="connsiteX33" fmla="*/ 666750 w 3333750"/>
              <a:gd name="connsiteY33" fmla="*/ 581025 h 5167313"/>
              <a:gd name="connsiteX34" fmla="*/ 682625 w 3333750"/>
              <a:gd name="connsiteY34" fmla="*/ 749300 h 5167313"/>
              <a:gd name="connsiteX35" fmla="*/ 682625 w 3333750"/>
              <a:gd name="connsiteY35" fmla="*/ 885825 h 5167313"/>
              <a:gd name="connsiteX36" fmla="*/ 682625 w 3333750"/>
              <a:gd name="connsiteY36" fmla="*/ 971550 h 5167313"/>
              <a:gd name="connsiteX37" fmla="*/ 615950 w 3333750"/>
              <a:gd name="connsiteY37" fmla="*/ 1149350 h 5167313"/>
              <a:gd name="connsiteX38" fmla="*/ 542925 w 3333750"/>
              <a:gd name="connsiteY38" fmla="*/ 1282700 h 5167313"/>
              <a:gd name="connsiteX39" fmla="*/ 393700 w 3333750"/>
              <a:gd name="connsiteY39" fmla="*/ 1419225 h 5167313"/>
              <a:gd name="connsiteX40" fmla="*/ 263525 w 3333750"/>
              <a:gd name="connsiteY40" fmla="*/ 1546225 h 5167313"/>
              <a:gd name="connsiteX41" fmla="*/ 174625 w 3333750"/>
              <a:gd name="connsiteY41" fmla="*/ 1701800 h 5167313"/>
              <a:gd name="connsiteX42" fmla="*/ 101600 w 3333750"/>
              <a:gd name="connsiteY42" fmla="*/ 1930400 h 5167313"/>
              <a:gd name="connsiteX43" fmla="*/ 95250 w 3333750"/>
              <a:gd name="connsiteY43" fmla="*/ 2105025 h 5167313"/>
              <a:gd name="connsiteX44" fmla="*/ 73025 w 3333750"/>
              <a:gd name="connsiteY44" fmla="*/ 2384425 h 5167313"/>
              <a:gd name="connsiteX45" fmla="*/ 101600 w 3333750"/>
              <a:gd name="connsiteY45" fmla="*/ 2606675 h 5167313"/>
              <a:gd name="connsiteX46" fmla="*/ 139700 w 3333750"/>
              <a:gd name="connsiteY46" fmla="*/ 2809875 h 5167313"/>
              <a:gd name="connsiteX47" fmla="*/ 66675 w 3333750"/>
              <a:gd name="connsiteY47" fmla="*/ 2921000 h 5167313"/>
              <a:gd name="connsiteX48" fmla="*/ 19050 w 3333750"/>
              <a:gd name="connsiteY48" fmla="*/ 3051175 h 5167313"/>
              <a:gd name="connsiteX49" fmla="*/ 0 w 3333750"/>
              <a:gd name="connsiteY49" fmla="*/ 3162300 h 5167313"/>
              <a:gd name="connsiteX50" fmla="*/ 44450 w 3333750"/>
              <a:gd name="connsiteY50" fmla="*/ 3260725 h 5167313"/>
              <a:gd name="connsiteX51" fmla="*/ 222250 w 3333750"/>
              <a:gd name="connsiteY51" fmla="*/ 3365500 h 5167313"/>
              <a:gd name="connsiteX52" fmla="*/ 361950 w 3333750"/>
              <a:gd name="connsiteY52" fmla="*/ 3390900 h 5167313"/>
              <a:gd name="connsiteX53" fmla="*/ 377825 w 3333750"/>
              <a:gd name="connsiteY53" fmla="*/ 3638550 h 5167313"/>
              <a:gd name="connsiteX54" fmla="*/ 371475 w 3333750"/>
              <a:gd name="connsiteY54" fmla="*/ 3879850 h 5167313"/>
              <a:gd name="connsiteX55" fmla="*/ 349250 w 3333750"/>
              <a:gd name="connsiteY55" fmla="*/ 4054475 h 5167313"/>
              <a:gd name="connsiteX56" fmla="*/ 336550 w 3333750"/>
              <a:gd name="connsiteY56" fmla="*/ 4422775 h 5167313"/>
              <a:gd name="connsiteX57" fmla="*/ 333375 w 3333750"/>
              <a:gd name="connsiteY57" fmla="*/ 4454525 h 5167313"/>
              <a:gd name="connsiteX58" fmla="*/ 936625 w 3333750"/>
              <a:gd name="connsiteY58" fmla="*/ 5143500 h 5167313"/>
              <a:gd name="connsiteX59" fmla="*/ 985441 w 3333750"/>
              <a:gd name="connsiteY59" fmla="*/ 5167313 h 5167313"/>
              <a:gd name="connsiteX60" fmla="*/ 2044700 w 3333750"/>
              <a:gd name="connsiteY60" fmla="*/ 4856162 h 5167313"/>
              <a:gd name="connsiteX61" fmla="*/ 2127250 w 3333750"/>
              <a:gd name="connsiteY61" fmla="*/ 4721225 h 5167313"/>
              <a:gd name="connsiteX62" fmla="*/ 2165350 w 3333750"/>
              <a:gd name="connsiteY62" fmla="*/ 4572000 h 5167313"/>
              <a:gd name="connsiteX63" fmla="*/ 2133600 w 3333750"/>
              <a:gd name="connsiteY63" fmla="*/ 4365625 h 5167313"/>
              <a:gd name="connsiteX64" fmla="*/ 2070100 w 3333750"/>
              <a:gd name="connsiteY64" fmla="*/ 4181475 h 5167313"/>
              <a:gd name="connsiteX65" fmla="*/ 2025650 w 3333750"/>
              <a:gd name="connsiteY65" fmla="*/ 3937000 h 5167313"/>
              <a:gd name="connsiteX66" fmla="*/ 2044700 w 3333750"/>
              <a:gd name="connsiteY66" fmla="*/ 3778250 h 5167313"/>
              <a:gd name="connsiteX67" fmla="*/ 2136775 w 3333750"/>
              <a:gd name="connsiteY67" fmla="*/ 3819525 h 5167313"/>
              <a:gd name="connsiteX68" fmla="*/ 2149475 w 3333750"/>
              <a:gd name="connsiteY68" fmla="*/ 3971925 h 5167313"/>
              <a:gd name="connsiteX69" fmla="*/ 2181225 w 3333750"/>
              <a:gd name="connsiteY69" fmla="*/ 4048125 h 5167313"/>
              <a:gd name="connsiteX70" fmla="*/ 2254250 w 3333750"/>
              <a:gd name="connsiteY70" fmla="*/ 4117975 h 5167313"/>
              <a:gd name="connsiteX71" fmla="*/ 2343150 w 3333750"/>
              <a:gd name="connsiteY71" fmla="*/ 4140200 h 5167313"/>
              <a:gd name="connsiteX72" fmla="*/ 2470150 w 3333750"/>
              <a:gd name="connsiteY72" fmla="*/ 4092575 h 5167313"/>
              <a:gd name="connsiteX73" fmla="*/ 2517775 w 3333750"/>
              <a:gd name="connsiteY73" fmla="*/ 4057650 h 5167313"/>
              <a:gd name="connsiteX74" fmla="*/ 2565400 w 3333750"/>
              <a:gd name="connsiteY74" fmla="*/ 4137025 h 5167313"/>
              <a:gd name="connsiteX75" fmla="*/ 2657475 w 3333750"/>
              <a:gd name="connsiteY75" fmla="*/ 4206875 h 5167313"/>
              <a:gd name="connsiteX76" fmla="*/ 2809875 w 3333750"/>
              <a:gd name="connsiteY76" fmla="*/ 4235450 h 5167313"/>
              <a:gd name="connsiteX77" fmla="*/ 2940050 w 3333750"/>
              <a:gd name="connsiteY77" fmla="*/ 4219575 h 5167313"/>
              <a:gd name="connsiteX78" fmla="*/ 3048000 w 3333750"/>
              <a:gd name="connsiteY78" fmla="*/ 4178300 h 5167313"/>
              <a:gd name="connsiteX79" fmla="*/ 3127375 w 3333750"/>
              <a:gd name="connsiteY79" fmla="*/ 4114800 h 5167313"/>
              <a:gd name="connsiteX80" fmla="*/ 3171825 w 3333750"/>
              <a:gd name="connsiteY80" fmla="*/ 4054475 h 5167313"/>
              <a:gd name="connsiteX81" fmla="*/ 3175000 w 3333750"/>
              <a:gd name="connsiteY81" fmla="*/ 3975100 h 5167313"/>
              <a:gd name="connsiteX82" fmla="*/ 3130550 w 3333750"/>
              <a:gd name="connsiteY82" fmla="*/ 4022725 h 5167313"/>
              <a:gd name="connsiteX83" fmla="*/ 3070225 w 3333750"/>
              <a:gd name="connsiteY83" fmla="*/ 4051300 h 5167313"/>
              <a:gd name="connsiteX84" fmla="*/ 2974975 w 3333750"/>
              <a:gd name="connsiteY84" fmla="*/ 4035425 h 5167313"/>
              <a:gd name="connsiteX85" fmla="*/ 2870200 w 3333750"/>
              <a:gd name="connsiteY85" fmla="*/ 3975100 h 5167313"/>
              <a:gd name="connsiteX86" fmla="*/ 2797175 w 3333750"/>
              <a:gd name="connsiteY86" fmla="*/ 3857625 h 5167313"/>
              <a:gd name="connsiteX87" fmla="*/ 2771775 w 3333750"/>
              <a:gd name="connsiteY87" fmla="*/ 3740150 h 5167313"/>
              <a:gd name="connsiteX88" fmla="*/ 2787650 w 3333750"/>
              <a:gd name="connsiteY88" fmla="*/ 3584575 h 5167313"/>
              <a:gd name="connsiteX89" fmla="*/ 2835275 w 3333750"/>
              <a:gd name="connsiteY89" fmla="*/ 3549650 h 5167313"/>
              <a:gd name="connsiteX90" fmla="*/ 2892425 w 3333750"/>
              <a:gd name="connsiteY90" fmla="*/ 3562350 h 5167313"/>
              <a:gd name="connsiteX91" fmla="*/ 3003550 w 3333750"/>
              <a:gd name="connsiteY91" fmla="*/ 3546475 h 5167313"/>
              <a:gd name="connsiteX92" fmla="*/ 3143250 w 3333750"/>
              <a:gd name="connsiteY92" fmla="*/ 3470275 h 5167313"/>
              <a:gd name="connsiteX93" fmla="*/ 3254375 w 3333750"/>
              <a:gd name="connsiteY93" fmla="*/ 3371850 h 5167313"/>
              <a:gd name="connsiteX94" fmla="*/ 3314700 w 3333750"/>
              <a:gd name="connsiteY94" fmla="*/ 3225800 h 5167313"/>
              <a:gd name="connsiteX95" fmla="*/ 3333750 w 3333750"/>
              <a:gd name="connsiteY95" fmla="*/ 3133725 h 5167313"/>
              <a:gd name="connsiteX96" fmla="*/ 3298825 w 3333750"/>
              <a:gd name="connsiteY96" fmla="*/ 2984500 h 5167313"/>
              <a:gd name="connsiteX97" fmla="*/ 3225800 w 3333750"/>
              <a:gd name="connsiteY97" fmla="*/ 2867025 h 5167313"/>
              <a:gd name="connsiteX98" fmla="*/ 3282950 w 3333750"/>
              <a:gd name="connsiteY98" fmla="*/ 2679700 h 5167313"/>
              <a:gd name="connsiteX99" fmla="*/ 3311525 w 3333750"/>
              <a:gd name="connsiteY99" fmla="*/ 2486025 h 5167313"/>
              <a:gd name="connsiteX100" fmla="*/ 3270250 w 3333750"/>
              <a:gd name="connsiteY100" fmla="*/ 2238375 h 5167313"/>
              <a:gd name="connsiteX101" fmla="*/ 3175000 w 3333750"/>
              <a:gd name="connsiteY101" fmla="*/ 2066925 h 5167313"/>
              <a:gd name="connsiteX102" fmla="*/ 2997200 w 3333750"/>
              <a:gd name="connsiteY102" fmla="*/ 1939925 h 5167313"/>
              <a:gd name="connsiteX103" fmla="*/ 2711450 w 3333750"/>
              <a:gd name="connsiteY103" fmla="*/ 1739900 h 5167313"/>
              <a:gd name="connsiteX104" fmla="*/ 2486025 w 3333750"/>
              <a:gd name="connsiteY104" fmla="*/ 1663700 h 5167313"/>
              <a:gd name="connsiteX105" fmla="*/ 2355850 w 3333750"/>
              <a:gd name="connsiteY105" fmla="*/ 1524000 h 5167313"/>
              <a:gd name="connsiteX106" fmla="*/ 2295525 w 3333750"/>
              <a:gd name="connsiteY106" fmla="*/ 1343025 h 5167313"/>
              <a:gd name="connsiteX107" fmla="*/ 2155825 w 3333750"/>
              <a:gd name="connsiteY107" fmla="*/ 1127125 h 5167313"/>
              <a:gd name="connsiteX108" fmla="*/ 2032000 w 3333750"/>
              <a:gd name="connsiteY108" fmla="*/ 977900 h 5167313"/>
              <a:gd name="connsiteX109" fmla="*/ 1946275 w 3333750"/>
              <a:gd name="connsiteY109" fmla="*/ 927100 h 5167313"/>
              <a:gd name="connsiteX110" fmla="*/ 1676400 w 3333750"/>
              <a:gd name="connsiteY110" fmla="*/ 889000 h 5167313"/>
              <a:gd name="connsiteX0" fmla="*/ 1676400 w 3333750"/>
              <a:gd name="connsiteY0" fmla="*/ 889000 h 5169694"/>
              <a:gd name="connsiteX1" fmla="*/ 1736725 w 3333750"/>
              <a:gd name="connsiteY1" fmla="*/ 749300 h 5169694"/>
              <a:gd name="connsiteX2" fmla="*/ 1752600 w 3333750"/>
              <a:gd name="connsiteY2" fmla="*/ 711200 h 5169694"/>
              <a:gd name="connsiteX3" fmla="*/ 1739900 w 3333750"/>
              <a:gd name="connsiteY3" fmla="*/ 647700 h 5169694"/>
              <a:gd name="connsiteX4" fmla="*/ 1809750 w 3333750"/>
              <a:gd name="connsiteY4" fmla="*/ 609600 h 5169694"/>
              <a:gd name="connsiteX5" fmla="*/ 1828800 w 3333750"/>
              <a:gd name="connsiteY5" fmla="*/ 625475 h 5169694"/>
              <a:gd name="connsiteX6" fmla="*/ 1844675 w 3333750"/>
              <a:gd name="connsiteY6" fmla="*/ 571500 h 5169694"/>
              <a:gd name="connsiteX7" fmla="*/ 1847850 w 3333750"/>
              <a:gd name="connsiteY7" fmla="*/ 495300 h 5169694"/>
              <a:gd name="connsiteX8" fmla="*/ 1755775 w 3333750"/>
              <a:gd name="connsiteY8" fmla="*/ 409575 h 5169694"/>
              <a:gd name="connsiteX9" fmla="*/ 1781175 w 3333750"/>
              <a:gd name="connsiteY9" fmla="*/ 371475 h 5169694"/>
              <a:gd name="connsiteX10" fmla="*/ 1851025 w 3333750"/>
              <a:gd name="connsiteY10" fmla="*/ 393700 h 5169694"/>
              <a:gd name="connsiteX11" fmla="*/ 1844675 w 3333750"/>
              <a:gd name="connsiteY11" fmla="*/ 349250 h 5169694"/>
              <a:gd name="connsiteX12" fmla="*/ 1793875 w 3333750"/>
              <a:gd name="connsiteY12" fmla="*/ 295275 h 5169694"/>
              <a:gd name="connsiteX13" fmla="*/ 1730375 w 3333750"/>
              <a:gd name="connsiteY13" fmla="*/ 285750 h 5169694"/>
              <a:gd name="connsiteX14" fmla="*/ 1666875 w 3333750"/>
              <a:gd name="connsiteY14" fmla="*/ 238125 h 5169694"/>
              <a:gd name="connsiteX15" fmla="*/ 1584325 w 3333750"/>
              <a:gd name="connsiteY15" fmla="*/ 209550 h 5169694"/>
              <a:gd name="connsiteX16" fmla="*/ 1549400 w 3333750"/>
              <a:gd name="connsiteY16" fmla="*/ 190500 h 5169694"/>
              <a:gd name="connsiteX17" fmla="*/ 1679575 w 3333750"/>
              <a:gd name="connsiteY17" fmla="*/ 127000 h 5169694"/>
              <a:gd name="connsiteX18" fmla="*/ 1676400 w 3333750"/>
              <a:gd name="connsiteY18" fmla="*/ 107950 h 5169694"/>
              <a:gd name="connsiteX19" fmla="*/ 1612900 w 3333750"/>
              <a:gd name="connsiteY19" fmla="*/ 120650 h 5169694"/>
              <a:gd name="connsiteX20" fmla="*/ 1555750 w 3333750"/>
              <a:gd name="connsiteY20" fmla="*/ 82550 h 5169694"/>
              <a:gd name="connsiteX21" fmla="*/ 1495425 w 3333750"/>
              <a:gd name="connsiteY21" fmla="*/ 53975 h 5169694"/>
              <a:gd name="connsiteX22" fmla="*/ 1323975 w 3333750"/>
              <a:gd name="connsiteY22" fmla="*/ 47625 h 5169694"/>
              <a:gd name="connsiteX23" fmla="*/ 1333500 w 3333750"/>
              <a:gd name="connsiteY23" fmla="*/ 6350 h 5169694"/>
              <a:gd name="connsiteX24" fmla="*/ 1254125 w 3333750"/>
              <a:gd name="connsiteY24" fmla="*/ 0 h 5169694"/>
              <a:gd name="connsiteX25" fmla="*/ 1181100 w 3333750"/>
              <a:gd name="connsiteY25" fmla="*/ 28575 h 5169694"/>
              <a:gd name="connsiteX26" fmla="*/ 1076325 w 3333750"/>
              <a:gd name="connsiteY26" fmla="*/ 57150 h 5169694"/>
              <a:gd name="connsiteX27" fmla="*/ 981075 w 3333750"/>
              <a:gd name="connsiteY27" fmla="*/ 95250 h 5169694"/>
              <a:gd name="connsiteX28" fmla="*/ 889000 w 3333750"/>
              <a:gd name="connsiteY28" fmla="*/ 231775 h 5169694"/>
              <a:gd name="connsiteX29" fmla="*/ 800100 w 3333750"/>
              <a:gd name="connsiteY29" fmla="*/ 371475 h 5169694"/>
              <a:gd name="connsiteX30" fmla="*/ 777875 w 3333750"/>
              <a:gd name="connsiteY30" fmla="*/ 346075 h 5169694"/>
              <a:gd name="connsiteX31" fmla="*/ 723900 w 3333750"/>
              <a:gd name="connsiteY31" fmla="*/ 377825 h 5169694"/>
              <a:gd name="connsiteX32" fmla="*/ 666750 w 3333750"/>
              <a:gd name="connsiteY32" fmla="*/ 450850 h 5169694"/>
              <a:gd name="connsiteX33" fmla="*/ 666750 w 3333750"/>
              <a:gd name="connsiteY33" fmla="*/ 581025 h 5169694"/>
              <a:gd name="connsiteX34" fmla="*/ 682625 w 3333750"/>
              <a:gd name="connsiteY34" fmla="*/ 749300 h 5169694"/>
              <a:gd name="connsiteX35" fmla="*/ 682625 w 3333750"/>
              <a:gd name="connsiteY35" fmla="*/ 885825 h 5169694"/>
              <a:gd name="connsiteX36" fmla="*/ 682625 w 3333750"/>
              <a:gd name="connsiteY36" fmla="*/ 971550 h 5169694"/>
              <a:gd name="connsiteX37" fmla="*/ 615950 w 3333750"/>
              <a:gd name="connsiteY37" fmla="*/ 1149350 h 5169694"/>
              <a:gd name="connsiteX38" fmla="*/ 542925 w 3333750"/>
              <a:gd name="connsiteY38" fmla="*/ 1282700 h 5169694"/>
              <a:gd name="connsiteX39" fmla="*/ 393700 w 3333750"/>
              <a:gd name="connsiteY39" fmla="*/ 1419225 h 5169694"/>
              <a:gd name="connsiteX40" fmla="*/ 263525 w 3333750"/>
              <a:gd name="connsiteY40" fmla="*/ 1546225 h 5169694"/>
              <a:gd name="connsiteX41" fmla="*/ 174625 w 3333750"/>
              <a:gd name="connsiteY41" fmla="*/ 1701800 h 5169694"/>
              <a:gd name="connsiteX42" fmla="*/ 101600 w 3333750"/>
              <a:gd name="connsiteY42" fmla="*/ 1930400 h 5169694"/>
              <a:gd name="connsiteX43" fmla="*/ 95250 w 3333750"/>
              <a:gd name="connsiteY43" fmla="*/ 2105025 h 5169694"/>
              <a:gd name="connsiteX44" fmla="*/ 73025 w 3333750"/>
              <a:gd name="connsiteY44" fmla="*/ 2384425 h 5169694"/>
              <a:gd name="connsiteX45" fmla="*/ 101600 w 3333750"/>
              <a:gd name="connsiteY45" fmla="*/ 2606675 h 5169694"/>
              <a:gd name="connsiteX46" fmla="*/ 139700 w 3333750"/>
              <a:gd name="connsiteY46" fmla="*/ 2809875 h 5169694"/>
              <a:gd name="connsiteX47" fmla="*/ 66675 w 3333750"/>
              <a:gd name="connsiteY47" fmla="*/ 2921000 h 5169694"/>
              <a:gd name="connsiteX48" fmla="*/ 19050 w 3333750"/>
              <a:gd name="connsiteY48" fmla="*/ 3051175 h 5169694"/>
              <a:gd name="connsiteX49" fmla="*/ 0 w 3333750"/>
              <a:gd name="connsiteY49" fmla="*/ 3162300 h 5169694"/>
              <a:gd name="connsiteX50" fmla="*/ 44450 w 3333750"/>
              <a:gd name="connsiteY50" fmla="*/ 3260725 h 5169694"/>
              <a:gd name="connsiteX51" fmla="*/ 222250 w 3333750"/>
              <a:gd name="connsiteY51" fmla="*/ 3365500 h 5169694"/>
              <a:gd name="connsiteX52" fmla="*/ 361950 w 3333750"/>
              <a:gd name="connsiteY52" fmla="*/ 3390900 h 5169694"/>
              <a:gd name="connsiteX53" fmla="*/ 377825 w 3333750"/>
              <a:gd name="connsiteY53" fmla="*/ 3638550 h 5169694"/>
              <a:gd name="connsiteX54" fmla="*/ 371475 w 3333750"/>
              <a:gd name="connsiteY54" fmla="*/ 3879850 h 5169694"/>
              <a:gd name="connsiteX55" fmla="*/ 349250 w 3333750"/>
              <a:gd name="connsiteY55" fmla="*/ 4054475 h 5169694"/>
              <a:gd name="connsiteX56" fmla="*/ 336550 w 3333750"/>
              <a:gd name="connsiteY56" fmla="*/ 4422775 h 5169694"/>
              <a:gd name="connsiteX57" fmla="*/ 333375 w 3333750"/>
              <a:gd name="connsiteY57" fmla="*/ 4454525 h 5169694"/>
              <a:gd name="connsiteX58" fmla="*/ 936625 w 3333750"/>
              <a:gd name="connsiteY58" fmla="*/ 5143500 h 5169694"/>
              <a:gd name="connsiteX59" fmla="*/ 962819 w 3333750"/>
              <a:gd name="connsiteY59" fmla="*/ 5169694 h 5169694"/>
              <a:gd name="connsiteX60" fmla="*/ 2044700 w 3333750"/>
              <a:gd name="connsiteY60" fmla="*/ 4856162 h 5169694"/>
              <a:gd name="connsiteX61" fmla="*/ 2127250 w 3333750"/>
              <a:gd name="connsiteY61" fmla="*/ 4721225 h 5169694"/>
              <a:gd name="connsiteX62" fmla="*/ 2165350 w 3333750"/>
              <a:gd name="connsiteY62" fmla="*/ 4572000 h 5169694"/>
              <a:gd name="connsiteX63" fmla="*/ 2133600 w 3333750"/>
              <a:gd name="connsiteY63" fmla="*/ 4365625 h 5169694"/>
              <a:gd name="connsiteX64" fmla="*/ 2070100 w 3333750"/>
              <a:gd name="connsiteY64" fmla="*/ 4181475 h 5169694"/>
              <a:gd name="connsiteX65" fmla="*/ 2025650 w 3333750"/>
              <a:gd name="connsiteY65" fmla="*/ 3937000 h 5169694"/>
              <a:gd name="connsiteX66" fmla="*/ 2044700 w 3333750"/>
              <a:gd name="connsiteY66" fmla="*/ 3778250 h 5169694"/>
              <a:gd name="connsiteX67" fmla="*/ 2136775 w 3333750"/>
              <a:gd name="connsiteY67" fmla="*/ 3819525 h 5169694"/>
              <a:gd name="connsiteX68" fmla="*/ 2149475 w 3333750"/>
              <a:gd name="connsiteY68" fmla="*/ 3971925 h 5169694"/>
              <a:gd name="connsiteX69" fmla="*/ 2181225 w 3333750"/>
              <a:gd name="connsiteY69" fmla="*/ 4048125 h 5169694"/>
              <a:gd name="connsiteX70" fmla="*/ 2254250 w 3333750"/>
              <a:gd name="connsiteY70" fmla="*/ 4117975 h 5169694"/>
              <a:gd name="connsiteX71" fmla="*/ 2343150 w 3333750"/>
              <a:gd name="connsiteY71" fmla="*/ 4140200 h 5169694"/>
              <a:gd name="connsiteX72" fmla="*/ 2470150 w 3333750"/>
              <a:gd name="connsiteY72" fmla="*/ 4092575 h 5169694"/>
              <a:gd name="connsiteX73" fmla="*/ 2517775 w 3333750"/>
              <a:gd name="connsiteY73" fmla="*/ 4057650 h 5169694"/>
              <a:gd name="connsiteX74" fmla="*/ 2565400 w 3333750"/>
              <a:gd name="connsiteY74" fmla="*/ 4137025 h 5169694"/>
              <a:gd name="connsiteX75" fmla="*/ 2657475 w 3333750"/>
              <a:gd name="connsiteY75" fmla="*/ 4206875 h 5169694"/>
              <a:gd name="connsiteX76" fmla="*/ 2809875 w 3333750"/>
              <a:gd name="connsiteY76" fmla="*/ 4235450 h 5169694"/>
              <a:gd name="connsiteX77" fmla="*/ 2940050 w 3333750"/>
              <a:gd name="connsiteY77" fmla="*/ 4219575 h 5169694"/>
              <a:gd name="connsiteX78" fmla="*/ 3048000 w 3333750"/>
              <a:gd name="connsiteY78" fmla="*/ 4178300 h 5169694"/>
              <a:gd name="connsiteX79" fmla="*/ 3127375 w 3333750"/>
              <a:gd name="connsiteY79" fmla="*/ 4114800 h 5169694"/>
              <a:gd name="connsiteX80" fmla="*/ 3171825 w 3333750"/>
              <a:gd name="connsiteY80" fmla="*/ 4054475 h 5169694"/>
              <a:gd name="connsiteX81" fmla="*/ 3175000 w 3333750"/>
              <a:gd name="connsiteY81" fmla="*/ 3975100 h 5169694"/>
              <a:gd name="connsiteX82" fmla="*/ 3130550 w 3333750"/>
              <a:gd name="connsiteY82" fmla="*/ 4022725 h 5169694"/>
              <a:gd name="connsiteX83" fmla="*/ 3070225 w 3333750"/>
              <a:gd name="connsiteY83" fmla="*/ 4051300 h 5169694"/>
              <a:gd name="connsiteX84" fmla="*/ 2974975 w 3333750"/>
              <a:gd name="connsiteY84" fmla="*/ 4035425 h 5169694"/>
              <a:gd name="connsiteX85" fmla="*/ 2870200 w 3333750"/>
              <a:gd name="connsiteY85" fmla="*/ 3975100 h 5169694"/>
              <a:gd name="connsiteX86" fmla="*/ 2797175 w 3333750"/>
              <a:gd name="connsiteY86" fmla="*/ 3857625 h 5169694"/>
              <a:gd name="connsiteX87" fmla="*/ 2771775 w 3333750"/>
              <a:gd name="connsiteY87" fmla="*/ 3740150 h 5169694"/>
              <a:gd name="connsiteX88" fmla="*/ 2787650 w 3333750"/>
              <a:gd name="connsiteY88" fmla="*/ 3584575 h 5169694"/>
              <a:gd name="connsiteX89" fmla="*/ 2835275 w 3333750"/>
              <a:gd name="connsiteY89" fmla="*/ 3549650 h 5169694"/>
              <a:gd name="connsiteX90" fmla="*/ 2892425 w 3333750"/>
              <a:gd name="connsiteY90" fmla="*/ 3562350 h 5169694"/>
              <a:gd name="connsiteX91" fmla="*/ 3003550 w 3333750"/>
              <a:gd name="connsiteY91" fmla="*/ 3546475 h 5169694"/>
              <a:gd name="connsiteX92" fmla="*/ 3143250 w 3333750"/>
              <a:gd name="connsiteY92" fmla="*/ 3470275 h 5169694"/>
              <a:gd name="connsiteX93" fmla="*/ 3254375 w 3333750"/>
              <a:gd name="connsiteY93" fmla="*/ 3371850 h 5169694"/>
              <a:gd name="connsiteX94" fmla="*/ 3314700 w 3333750"/>
              <a:gd name="connsiteY94" fmla="*/ 3225800 h 5169694"/>
              <a:gd name="connsiteX95" fmla="*/ 3333750 w 3333750"/>
              <a:gd name="connsiteY95" fmla="*/ 3133725 h 5169694"/>
              <a:gd name="connsiteX96" fmla="*/ 3298825 w 3333750"/>
              <a:gd name="connsiteY96" fmla="*/ 2984500 h 5169694"/>
              <a:gd name="connsiteX97" fmla="*/ 3225800 w 3333750"/>
              <a:gd name="connsiteY97" fmla="*/ 2867025 h 5169694"/>
              <a:gd name="connsiteX98" fmla="*/ 3282950 w 3333750"/>
              <a:gd name="connsiteY98" fmla="*/ 2679700 h 5169694"/>
              <a:gd name="connsiteX99" fmla="*/ 3311525 w 3333750"/>
              <a:gd name="connsiteY99" fmla="*/ 2486025 h 5169694"/>
              <a:gd name="connsiteX100" fmla="*/ 3270250 w 3333750"/>
              <a:gd name="connsiteY100" fmla="*/ 2238375 h 5169694"/>
              <a:gd name="connsiteX101" fmla="*/ 3175000 w 3333750"/>
              <a:gd name="connsiteY101" fmla="*/ 2066925 h 5169694"/>
              <a:gd name="connsiteX102" fmla="*/ 2997200 w 3333750"/>
              <a:gd name="connsiteY102" fmla="*/ 1939925 h 5169694"/>
              <a:gd name="connsiteX103" fmla="*/ 2711450 w 3333750"/>
              <a:gd name="connsiteY103" fmla="*/ 1739900 h 5169694"/>
              <a:gd name="connsiteX104" fmla="*/ 2486025 w 3333750"/>
              <a:gd name="connsiteY104" fmla="*/ 1663700 h 5169694"/>
              <a:gd name="connsiteX105" fmla="*/ 2355850 w 3333750"/>
              <a:gd name="connsiteY105" fmla="*/ 1524000 h 5169694"/>
              <a:gd name="connsiteX106" fmla="*/ 2295525 w 3333750"/>
              <a:gd name="connsiteY106" fmla="*/ 1343025 h 5169694"/>
              <a:gd name="connsiteX107" fmla="*/ 2155825 w 3333750"/>
              <a:gd name="connsiteY107" fmla="*/ 1127125 h 5169694"/>
              <a:gd name="connsiteX108" fmla="*/ 2032000 w 3333750"/>
              <a:gd name="connsiteY108" fmla="*/ 977900 h 5169694"/>
              <a:gd name="connsiteX109" fmla="*/ 1946275 w 3333750"/>
              <a:gd name="connsiteY109" fmla="*/ 927100 h 5169694"/>
              <a:gd name="connsiteX110" fmla="*/ 1676400 w 3333750"/>
              <a:gd name="connsiteY110" fmla="*/ 889000 h 5169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3333750" h="5169694">
                <a:moveTo>
                  <a:pt x="1676400" y="889000"/>
                </a:moveTo>
                <a:lnTo>
                  <a:pt x="1736725" y="749300"/>
                </a:lnTo>
                <a:lnTo>
                  <a:pt x="1752600" y="711200"/>
                </a:lnTo>
                <a:lnTo>
                  <a:pt x="1739900" y="647700"/>
                </a:lnTo>
                <a:lnTo>
                  <a:pt x="1809750" y="609600"/>
                </a:lnTo>
                <a:lnTo>
                  <a:pt x="1828800" y="625475"/>
                </a:lnTo>
                <a:lnTo>
                  <a:pt x="1844675" y="571500"/>
                </a:lnTo>
                <a:lnTo>
                  <a:pt x="1847850" y="495300"/>
                </a:lnTo>
                <a:lnTo>
                  <a:pt x="1755775" y="409575"/>
                </a:lnTo>
                <a:lnTo>
                  <a:pt x="1781175" y="371475"/>
                </a:lnTo>
                <a:lnTo>
                  <a:pt x="1851025" y="393700"/>
                </a:lnTo>
                <a:lnTo>
                  <a:pt x="1844675" y="349250"/>
                </a:lnTo>
                <a:lnTo>
                  <a:pt x="1793875" y="295275"/>
                </a:lnTo>
                <a:lnTo>
                  <a:pt x="1730375" y="285750"/>
                </a:lnTo>
                <a:lnTo>
                  <a:pt x="1666875" y="238125"/>
                </a:lnTo>
                <a:lnTo>
                  <a:pt x="1584325" y="209550"/>
                </a:lnTo>
                <a:lnTo>
                  <a:pt x="1549400" y="190500"/>
                </a:lnTo>
                <a:lnTo>
                  <a:pt x="1679575" y="127000"/>
                </a:lnTo>
                <a:lnTo>
                  <a:pt x="1676400" y="107950"/>
                </a:lnTo>
                <a:lnTo>
                  <a:pt x="1612900" y="120650"/>
                </a:lnTo>
                <a:lnTo>
                  <a:pt x="1555750" y="82550"/>
                </a:lnTo>
                <a:lnTo>
                  <a:pt x="1495425" y="53975"/>
                </a:lnTo>
                <a:lnTo>
                  <a:pt x="1323975" y="47625"/>
                </a:lnTo>
                <a:lnTo>
                  <a:pt x="1333500" y="6350"/>
                </a:lnTo>
                <a:lnTo>
                  <a:pt x="1254125" y="0"/>
                </a:lnTo>
                <a:lnTo>
                  <a:pt x="1181100" y="28575"/>
                </a:lnTo>
                <a:lnTo>
                  <a:pt x="1076325" y="57150"/>
                </a:lnTo>
                <a:lnTo>
                  <a:pt x="981075" y="95250"/>
                </a:lnTo>
                <a:lnTo>
                  <a:pt x="889000" y="231775"/>
                </a:lnTo>
                <a:lnTo>
                  <a:pt x="800100" y="371475"/>
                </a:lnTo>
                <a:lnTo>
                  <a:pt x="777875" y="346075"/>
                </a:lnTo>
                <a:lnTo>
                  <a:pt x="723900" y="377825"/>
                </a:lnTo>
                <a:lnTo>
                  <a:pt x="666750" y="450850"/>
                </a:lnTo>
                <a:lnTo>
                  <a:pt x="666750" y="581025"/>
                </a:lnTo>
                <a:lnTo>
                  <a:pt x="682625" y="749300"/>
                </a:lnTo>
                <a:lnTo>
                  <a:pt x="682625" y="885825"/>
                </a:lnTo>
                <a:lnTo>
                  <a:pt x="682625" y="971550"/>
                </a:lnTo>
                <a:lnTo>
                  <a:pt x="615950" y="1149350"/>
                </a:lnTo>
                <a:lnTo>
                  <a:pt x="542925" y="1282700"/>
                </a:lnTo>
                <a:lnTo>
                  <a:pt x="393700" y="1419225"/>
                </a:lnTo>
                <a:lnTo>
                  <a:pt x="263525" y="1546225"/>
                </a:lnTo>
                <a:lnTo>
                  <a:pt x="174625" y="1701800"/>
                </a:lnTo>
                <a:lnTo>
                  <a:pt x="101600" y="1930400"/>
                </a:lnTo>
                <a:lnTo>
                  <a:pt x="95250" y="2105025"/>
                </a:lnTo>
                <a:lnTo>
                  <a:pt x="73025" y="2384425"/>
                </a:lnTo>
                <a:lnTo>
                  <a:pt x="101600" y="2606675"/>
                </a:lnTo>
                <a:lnTo>
                  <a:pt x="139700" y="2809875"/>
                </a:lnTo>
                <a:lnTo>
                  <a:pt x="66675" y="2921000"/>
                </a:lnTo>
                <a:lnTo>
                  <a:pt x="19050" y="3051175"/>
                </a:lnTo>
                <a:lnTo>
                  <a:pt x="0" y="3162300"/>
                </a:lnTo>
                <a:lnTo>
                  <a:pt x="44450" y="3260725"/>
                </a:lnTo>
                <a:lnTo>
                  <a:pt x="222250" y="3365500"/>
                </a:lnTo>
                <a:lnTo>
                  <a:pt x="361950" y="3390900"/>
                </a:lnTo>
                <a:lnTo>
                  <a:pt x="377825" y="3638550"/>
                </a:lnTo>
                <a:lnTo>
                  <a:pt x="371475" y="3879850"/>
                </a:lnTo>
                <a:lnTo>
                  <a:pt x="349250" y="4054475"/>
                </a:lnTo>
                <a:lnTo>
                  <a:pt x="336550" y="4422775"/>
                </a:lnTo>
                <a:lnTo>
                  <a:pt x="333375" y="4454525"/>
                </a:lnTo>
                <a:lnTo>
                  <a:pt x="936625" y="5143500"/>
                </a:lnTo>
                <a:lnTo>
                  <a:pt x="962819" y="5169694"/>
                </a:lnTo>
                <a:cubicBezTo>
                  <a:pt x="1315905" y="5065977"/>
                  <a:pt x="1665420" y="4988454"/>
                  <a:pt x="2044700" y="4856162"/>
                </a:cubicBezTo>
                <a:lnTo>
                  <a:pt x="2127250" y="4721225"/>
                </a:lnTo>
                <a:lnTo>
                  <a:pt x="2165350" y="4572000"/>
                </a:lnTo>
                <a:lnTo>
                  <a:pt x="2133600" y="4365625"/>
                </a:lnTo>
                <a:lnTo>
                  <a:pt x="2070100" y="4181475"/>
                </a:lnTo>
                <a:lnTo>
                  <a:pt x="2025650" y="3937000"/>
                </a:lnTo>
                <a:lnTo>
                  <a:pt x="2044700" y="3778250"/>
                </a:lnTo>
                <a:lnTo>
                  <a:pt x="2136775" y="3819525"/>
                </a:lnTo>
                <a:lnTo>
                  <a:pt x="2149475" y="3971925"/>
                </a:lnTo>
                <a:lnTo>
                  <a:pt x="2181225" y="4048125"/>
                </a:lnTo>
                <a:lnTo>
                  <a:pt x="2254250" y="4117975"/>
                </a:lnTo>
                <a:lnTo>
                  <a:pt x="2343150" y="4140200"/>
                </a:lnTo>
                <a:lnTo>
                  <a:pt x="2470150" y="4092575"/>
                </a:lnTo>
                <a:lnTo>
                  <a:pt x="2517775" y="4057650"/>
                </a:lnTo>
                <a:lnTo>
                  <a:pt x="2565400" y="4137025"/>
                </a:lnTo>
                <a:lnTo>
                  <a:pt x="2657475" y="4206875"/>
                </a:lnTo>
                <a:lnTo>
                  <a:pt x="2809875" y="4235450"/>
                </a:lnTo>
                <a:lnTo>
                  <a:pt x="2940050" y="4219575"/>
                </a:lnTo>
                <a:lnTo>
                  <a:pt x="3048000" y="4178300"/>
                </a:lnTo>
                <a:lnTo>
                  <a:pt x="3127375" y="4114800"/>
                </a:lnTo>
                <a:lnTo>
                  <a:pt x="3171825" y="4054475"/>
                </a:lnTo>
                <a:lnTo>
                  <a:pt x="3175000" y="3975100"/>
                </a:lnTo>
                <a:lnTo>
                  <a:pt x="3130550" y="4022725"/>
                </a:lnTo>
                <a:lnTo>
                  <a:pt x="3070225" y="4051300"/>
                </a:lnTo>
                <a:lnTo>
                  <a:pt x="2974975" y="4035425"/>
                </a:lnTo>
                <a:lnTo>
                  <a:pt x="2870200" y="3975100"/>
                </a:lnTo>
                <a:lnTo>
                  <a:pt x="2797175" y="3857625"/>
                </a:lnTo>
                <a:lnTo>
                  <a:pt x="2771775" y="3740150"/>
                </a:lnTo>
                <a:lnTo>
                  <a:pt x="2787650" y="3584575"/>
                </a:lnTo>
                <a:lnTo>
                  <a:pt x="2835275" y="3549650"/>
                </a:lnTo>
                <a:lnTo>
                  <a:pt x="2892425" y="3562350"/>
                </a:lnTo>
                <a:lnTo>
                  <a:pt x="3003550" y="3546475"/>
                </a:lnTo>
                <a:lnTo>
                  <a:pt x="3143250" y="3470275"/>
                </a:lnTo>
                <a:lnTo>
                  <a:pt x="3254375" y="3371850"/>
                </a:lnTo>
                <a:lnTo>
                  <a:pt x="3314700" y="3225800"/>
                </a:lnTo>
                <a:lnTo>
                  <a:pt x="3333750" y="3133725"/>
                </a:lnTo>
                <a:lnTo>
                  <a:pt x="3298825" y="2984500"/>
                </a:lnTo>
                <a:lnTo>
                  <a:pt x="3225800" y="2867025"/>
                </a:lnTo>
                <a:lnTo>
                  <a:pt x="3282950" y="2679700"/>
                </a:lnTo>
                <a:lnTo>
                  <a:pt x="3311525" y="2486025"/>
                </a:lnTo>
                <a:lnTo>
                  <a:pt x="3270250" y="2238375"/>
                </a:lnTo>
                <a:lnTo>
                  <a:pt x="3175000" y="2066925"/>
                </a:lnTo>
                <a:lnTo>
                  <a:pt x="2997200" y="1939925"/>
                </a:lnTo>
                <a:lnTo>
                  <a:pt x="2711450" y="1739900"/>
                </a:lnTo>
                <a:lnTo>
                  <a:pt x="2486025" y="1663700"/>
                </a:lnTo>
                <a:lnTo>
                  <a:pt x="2355850" y="1524000"/>
                </a:lnTo>
                <a:lnTo>
                  <a:pt x="2295525" y="1343025"/>
                </a:lnTo>
                <a:lnTo>
                  <a:pt x="2155825" y="1127125"/>
                </a:lnTo>
                <a:lnTo>
                  <a:pt x="2032000" y="977900"/>
                </a:lnTo>
                <a:lnTo>
                  <a:pt x="1946275" y="927100"/>
                </a:lnTo>
                <a:lnTo>
                  <a:pt x="1676400" y="889000"/>
                </a:lnTo>
                <a:close/>
              </a:path>
            </a:pathLst>
          </a:custGeom>
          <a:solidFill>
            <a:srgbClr val="2078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C5881136-07CD-4CA0-9CAE-0F5550DEE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932" y="929370"/>
            <a:ext cx="5033986" cy="5838638"/>
          </a:xfrm>
          <a:prstGeom prst="rect">
            <a:avLst/>
          </a:prstGeom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90ED8D86-8EA3-476A-9C36-11E51559B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38616D8-309D-44F8-869A-17BF40B11BFA}" type="slidenum">
              <a:rPr lang="pl-PL" sz="1701" kern="0" smtClean="0">
                <a:solidFill>
                  <a:schemeClr val="bg1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pl-PL" sz="1701" kern="0">
              <a:solidFill>
                <a:schemeClr val="bg1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F15682C-FB83-46E7-9F01-7AB368C9D300}"/>
              </a:ext>
            </a:extLst>
          </p:cNvPr>
          <p:cNvSpPr txBox="1"/>
          <p:nvPr/>
        </p:nvSpPr>
        <p:spPr>
          <a:xfrm>
            <a:off x="9314542" y="2531445"/>
            <a:ext cx="19999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MIŁOŚĆ</a:t>
            </a:r>
            <a:endParaRPr lang="pl-PL" sz="60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F8C21FB-3ABD-4776-8421-F7494E820F87}"/>
              </a:ext>
            </a:extLst>
          </p:cNvPr>
          <p:cNvSpPr txBox="1"/>
          <p:nvPr/>
        </p:nvSpPr>
        <p:spPr>
          <a:xfrm>
            <a:off x="862668" y="1151384"/>
            <a:ext cx="33763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Namiętność</a:t>
            </a:r>
          </a:p>
          <a:p>
            <a:pPr algn="ctr" eaLnBrk="1" hangingPunct="1">
              <a:defRPr/>
            </a:pPr>
            <a:r>
              <a:rPr lang="pl-PL" sz="4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Intymność</a:t>
            </a:r>
            <a:endParaRPr lang="pl-PL" sz="60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AB289B14-78EC-454B-ABC1-AF190C86486D}"/>
              </a:ext>
            </a:extLst>
          </p:cNvPr>
          <p:cNvSpPr txBox="1"/>
          <p:nvPr/>
        </p:nvSpPr>
        <p:spPr>
          <a:xfrm>
            <a:off x="646644" y="2525250"/>
            <a:ext cx="38083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Przyjaźń</a:t>
            </a:r>
          </a:p>
          <a:p>
            <a:pPr algn="ctr" eaLnBrk="1" hangingPunct="1">
              <a:defRPr/>
            </a:pPr>
            <a:r>
              <a:rPr lang="pl-PL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Zranienia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6FD0CAE-A881-4718-A792-E4D963F9BFC5}"/>
              </a:ext>
            </a:extLst>
          </p:cNvPr>
          <p:cNvSpPr txBox="1"/>
          <p:nvPr/>
        </p:nvSpPr>
        <p:spPr>
          <a:xfrm>
            <a:off x="1358652" y="5848155"/>
            <a:ext cx="22241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000" b="1" dirty="0">
                <a:solidFill>
                  <a:srgbClr val="2078D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ŚLUB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31FE26E1-AEC9-4545-8929-97387A3B0155}"/>
              </a:ext>
            </a:extLst>
          </p:cNvPr>
          <p:cNvSpPr txBox="1"/>
          <p:nvPr/>
        </p:nvSpPr>
        <p:spPr>
          <a:xfrm>
            <a:off x="430620" y="4490198"/>
            <a:ext cx="4240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000" b="1" dirty="0">
                <a:solidFill>
                  <a:srgbClr val="2078D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Więzi rodzinne</a:t>
            </a:r>
          </a:p>
          <a:p>
            <a:pPr algn="ctr" eaLnBrk="1" hangingPunct="1">
              <a:defRPr/>
            </a:pPr>
            <a:r>
              <a:rPr lang="pl-PL" sz="4000" b="1" dirty="0">
                <a:solidFill>
                  <a:srgbClr val="2078D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Narzeczeństwo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E0968E92-B7B2-444C-A602-D8E081E71EFF}"/>
              </a:ext>
            </a:extLst>
          </p:cNvPr>
          <p:cNvSpPr txBox="1"/>
          <p:nvPr/>
        </p:nvSpPr>
        <p:spPr>
          <a:xfrm>
            <a:off x="718652" y="3741447"/>
            <a:ext cx="36643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000" b="1" dirty="0">
                <a:gradFill flip="none" rotWithShape="1">
                  <a:gsLst>
                    <a:gs pos="38000">
                      <a:srgbClr val="0099FF"/>
                    </a:gs>
                    <a:gs pos="44000">
                      <a:srgbClr val="C00000"/>
                    </a:gs>
                  </a:gsLst>
                  <a:lin ang="1620000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Przebaczenie</a:t>
            </a:r>
          </a:p>
        </p:txBody>
      </p:sp>
    </p:spTree>
    <p:extLst>
      <p:ext uri="{BB962C8B-B14F-4D97-AF65-F5344CB8AC3E}">
        <p14:creationId xmlns:p14="http://schemas.microsoft.com/office/powerpoint/2010/main" val="4005093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A26CD3A0-3F1E-4FFE-B29F-C5E014BAF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38616D8-309D-44F8-869A-17BF40B11BFA}" type="slidenum">
              <a:rPr lang="pl-PL" sz="1701" kern="0" smtClean="0">
                <a:solidFill>
                  <a:srgbClr val="000000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pl-PL" sz="1701" kern="0">
              <a:solidFill>
                <a:srgbClr val="000000"/>
              </a:solidFill>
            </a:endParaRPr>
          </a:p>
        </p:txBody>
      </p:sp>
      <p:pic>
        <p:nvPicPr>
          <p:cNvPr id="3" name="Oraz że Cię nie opuszczę aż do śmierci 0_0-26">
            <a:hlinkClick r:id="" action="ppaction://media"/>
            <a:extLst>
              <a:ext uri="{FF2B5EF4-FFF2-40B4-BE49-F238E27FC236}">
                <a16:creationId xmlns:a16="http://schemas.microsoft.com/office/drawing/2014/main" id="{5B7FF198-E00C-4B9D-982B-FA9D835144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3522"/>
            <a:ext cx="12798425" cy="719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6.1"/>
</p:tagLst>
</file>

<file path=ppt/theme/theme1.xml><?xml version="1.0" encoding="utf-8"?>
<a:theme xmlns:a="http://schemas.openxmlformats.org/drawingml/2006/main" name="114_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_xmlsignatures/_rels/origin.sigs.rels><?xml version="1.0" encoding="UTF-8" standalone="yes"?>
<Relationships xmlns="http://schemas.openxmlformats.org/package/2006/relationships"><Relationship Id="rId1" Type="http://schemas.openxmlformats.org/package/2006/relationships/digital-signature/signature" Target="sig1.xml"/></Relationships>
</file>

<file path=_xmlsignatures/sig1.xml><?xml version="1.0" encoding="utf-8"?>
<Signature xmlns="http://www.w3.org/2000/09/xmldsig#" Id="idPackageSignature">
  <SignedInfo>
    <CanonicalizationMethod Algorithm="http://www.w3.org/TR/2001/REC-xml-c14n-20010315"/>
    <SignatureMethod Algorithm="http://www.w3.org/2000/09/xmldsig#rsa-sha1"/>
    <Reference Type="http://www.w3.org/2000/09/xmldsig#Object" URI="#idPackageObject">
      <DigestMethod Algorithm="http://www.w3.org/2000/09/xmldsig#sha1"/>
      <DigestValue>eEqdX7CU2e0NdXvmmeoKXF/8eyM=</DigestValue>
    </Reference>
    <Reference Type="http://www.w3.org/2000/09/xmldsig#Object" URI="#idOfficeObject">
      <DigestMethod Algorithm="http://www.w3.org/2000/09/xmldsig#sha1"/>
      <DigestValue>BxhxDeqJWkqjTrJd1NNh49R0EXA=</DigestValue>
    </Reference>
    <Reference Type="http://uri.etsi.org/01903#SignedProperties" URI="#idSignedProperties">
      <Transforms>
        <Transform Algorithm="http://www.w3.org/TR/2001/REC-xml-c14n-20010315"/>
      </Transforms>
      <DigestMethod Algorithm="http://www.w3.org/2000/09/xmldsig#sha1"/>
      <DigestValue>Fn4XEFxPcVLXmPQAhDrE3IkFWeg=</DigestValue>
    </Reference>
  </SignedInfo>
  <SignatureValue>gOzbVLWXKXXygOhF5r8vlEznGkmx7OPTZa1Lw1LZJ9fqrbkwDxuXvBP9cG8A9S6xGjtxU+tz2oN/
jY+wv3q3IxsJRktlCbBaTGl7pLaGLU07XRX2lRNfZfGUJ7uPj3F5uy0zuv8xUzkwYLU5eqwMLXVE
nX/NDh/VNnODR6V3ib4=</SignatureValue>
  <KeyInfo>
    <X509Data>
      <X509Certificate>MIICLDCCAZWgAwIBAgIQgntFDEwi2ppNdHMPF4SzBDANBgkqhkiG9w0BAQUFADAfMR0wGwYDVQQDHhQAdgBpAEAAVABvAHIAMgAwADEAOTAeFw0xNzEyMzEyMjAwMDBaFw0yMzEyMzEyMjAwMDBaMB8xHTAbBgNVBAMeFAB2AGkAQABUAG8AcgAyADAAMQA5MIGfMA0GCSqGSIb3DQEBAQUAA4GNADCBiQKBgQDNhSX9NnFBhhXt6S/dKDVug+2VA/5Ka87ntMQcAFqWaL6vqLAL+ZQPuC2GJpUSMECNbeHFCx/pgVj2y/icW8+0ydPA8GLXOq1PSsew3dbGuCQlBcfpK4hphx99zwwIR5+E2BpMbjqz/rXTCPbQlg1YwUUzc00gi0oTh9VjxDPPSQIDAQABo2kwZzATBgNVHSUEDDAKBggrBgEFBQcDAzBQBgNVHQEESTBHgBCxAzkklA5Si9vMA4a8UAgFoSEwHzEdMBsGA1UEAx4UAHYAaQBAAFQAbwByADIAMAAxADmCEIJ7RQxMItqaTXRzDxeEswQwDQYJKoZIhvcNAQEFBQADgYEASuB8hiTN6gDOh+XziAxucCVQPW4r1llCMzU2TMPThOP3QoqA4W0k/9w+Gw2akf6jCzcrY5iyrZzV+ch+JnYBiEms/XDCmPRSk+6dFdB1lOe6tQZZLAtZLbmsc61F1nUECAK2bnkiRyeRWuddTTSQMMYZw25HhWfZSYQH77N2yJQ=</X509Certificate>
    </X509Data>
  </KeyInfo>
  <Object Id="idPackageObject">
    <Manifest>
      <Reference URI="/_rels/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zU3xVjYU7a1ax8o9OQBgdxm5bvU=</DigestValue>
      </Reference>
      <Reference URI="/ppt/_rels/presentation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6"/>
            <mdssi:RelationshipReference xmlns:mdssi="http://schemas.openxmlformats.org/package/2006/digital-signature" SourceId="rId11"/>
            <mdssi:RelationshipReference xmlns:mdssi="http://schemas.openxmlformats.org/package/2006/digital-signature" SourceId="rId5"/>
            <mdssi:RelationshipReference xmlns:mdssi="http://schemas.openxmlformats.org/package/2006/digital-signature" SourceId="rId15"/>
            <mdssi:RelationshipReference xmlns:mdssi="http://schemas.openxmlformats.org/package/2006/digital-signature" SourceId="rId10"/>
            <mdssi:RelationshipReference xmlns:mdssi="http://schemas.openxmlformats.org/package/2006/digital-signature" SourceId="rId19"/>
            <mdssi:RelationshipReference xmlns:mdssi="http://schemas.openxmlformats.org/package/2006/digital-signature" SourceId="rId4"/>
            <mdssi:RelationshipReference xmlns:mdssi="http://schemas.openxmlformats.org/package/2006/digital-signature" SourceId="rId9"/>
            <mdssi:RelationshipReference xmlns:mdssi="http://schemas.openxmlformats.org/package/2006/digital-signature" SourceId="rId14"/>
            <mdssi:RelationshipReference xmlns:mdssi="http://schemas.openxmlformats.org/package/2006/digital-signature" SourceId="rId8"/>
            <mdssi:RelationshipReference xmlns:mdssi="http://schemas.openxmlformats.org/package/2006/digital-signature" SourceId="rId13"/>
            <mdssi:RelationshipReference xmlns:mdssi="http://schemas.openxmlformats.org/package/2006/digital-signature" SourceId="rId18"/>
            <mdssi:RelationshipReference xmlns:mdssi="http://schemas.openxmlformats.org/package/2006/digital-signature" SourceId="rId3"/>
            <mdssi:RelationshipReference xmlns:mdssi="http://schemas.openxmlformats.org/package/2006/digital-signature" SourceId="rId7"/>
            <mdssi:RelationshipReference xmlns:mdssi="http://schemas.openxmlformats.org/package/2006/digital-signature" SourceId="rId12"/>
            <mdssi:RelationshipReference xmlns:mdssi="http://schemas.openxmlformats.org/package/2006/digital-signature" SourceId="rId17"/>
            <mdssi:RelationshipReference xmlns:mdssi="http://schemas.openxmlformats.org/package/2006/digital-signature" SourceId="rId2"/>
            <mdssi:RelationshipReference xmlns:mdssi="http://schemas.openxmlformats.org/package/2006/digital-signature" SourceId="rId16"/>
            <mdssi:RelationshipReference xmlns:mdssi="http://schemas.openxmlformats.org/package/2006/digital-signature" SourceId="rId20"/>
          </Transform>
          <Transform Algorithm="http://www.w3.org/TR/2001/REC-xml-c14n-20010315"/>
        </Transforms>
        <DigestMethod Algorithm="http://www.w3.org/2000/09/xmldsig#sha1"/>
        <DigestValue>WalCKavaEcE3ji8hOjwRJzUm++Y=</DigestValue>
      </Reference>
      <Reference URI="/ppt/fonts/font1.fntdata?ContentType=application/x-fontdata">
        <DigestMethod Algorithm="http://www.w3.org/2000/09/xmldsig#sha1"/>
        <DigestValue>kEpfuwIZqxGb8lb6RjPt6zGNgV8=</DigestValue>
      </Reference>
      <Reference URI="/ppt/fonts/font2.fntdata?ContentType=application/x-fontdata">
        <DigestMethod Algorithm="http://www.w3.org/2000/09/xmldsig#sha1"/>
        <DigestValue>TV7Yj9YIE8vp1U1e0ZX36wmDxZY=</DigestValue>
      </Reference>
      <Reference URI="/ppt/fonts/font3.fntdata?ContentType=application/x-fontdata">
        <DigestMethod Algorithm="http://www.w3.org/2000/09/xmldsig#sha1"/>
        <DigestValue>QaQG3UdtHTeMgi2HrRYydDdOZ+8=</DigestValue>
      </Reference>
      <Reference URI="/ppt/fonts/font4.fntdata?ContentType=application/x-fontdata">
        <DigestMethod Algorithm="http://www.w3.org/2000/09/xmldsig#sha1"/>
        <DigestValue>7rBVmArojIehKE9XyuPx2hromuw=</DigestValue>
      </Reference>
      <Reference URI="/ppt/media/image1.jpg?ContentType=image/jpeg">
        <DigestMethod Algorithm="http://www.w3.org/2000/09/xmldsig#sha1"/>
        <DigestValue>7BeAqBzLuggF8UEgjuLDgCfgOEk=</DigestValue>
      </Reference>
      <Reference URI="/ppt/media/image2.png?ContentType=image/png">
        <DigestMethod Algorithm="http://www.w3.org/2000/09/xmldsig#sha1"/>
        <DigestValue>78zqIJGXUnHN0IzomNqplzxC6OA=</DigestValue>
      </Reference>
      <Reference URI="/ppt/media/image3.png?ContentType=image/png">
        <DigestMethod Algorithm="http://www.w3.org/2000/09/xmldsig#sha1"/>
        <DigestValue>YKb/THB2llsyz8ID9eAQAx4w+ds=</DigestValue>
      </Reference>
      <Reference URI="/ppt/media/image4.png?ContentType=image/png">
        <DigestMethod Algorithm="http://www.w3.org/2000/09/xmldsig#sha1"/>
        <DigestValue>Xks3OkanGysdESv6IcrYZ/IuL3Q=</DigestValue>
      </Reference>
      <Reference URI="/ppt/media/image5.png?ContentType=image/png">
        <DigestMethod Algorithm="http://www.w3.org/2000/09/xmldsig#sha1"/>
        <DigestValue>hMGjsUnhoI8xNwCDOpD+TDlLND4=</DigestValue>
      </Reference>
      <Reference URI="/ppt/media/image6.png?ContentType=image/png">
        <DigestMethod Algorithm="http://www.w3.org/2000/09/xmldsig#sha1"/>
        <DigestValue>DWYkgMqUHkhJQeZoQGffzYVeG08=</DigestValue>
      </Reference>
      <Reference URI="/ppt/media/media1.mp4?ContentType=video/mp4">
        <DigestMethod Algorithm="http://www.w3.org/2000/09/xmldsig#sha1"/>
        <DigestValue>ZznvMZsEVxPeNbAytGKCzftD244=</DigestValue>
      </Reference>
      <Reference URI="/ppt/media/media2.mp4?ContentType=video/mp4">
        <DigestMethod Algorithm="http://www.w3.org/2000/09/xmldsig#sha1"/>
        <DigestValue>lp+/vxf6w9OiCyJENJD/vKxPeD4=</DigestValue>
      </Reference>
      <Reference URI="/ppt/notesMasters/_rels/notesMaster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UK+aZXLskzfb720BpdJb+pH62O8=</DigestValue>
      </Reference>
      <Reference URI="/ppt/notesMasters/notesMaster1.xml?ContentType=application/vnd.openxmlformats-officedocument.presentationml.notesMaster+xml">
        <DigestMethod Algorithm="http://www.w3.org/2000/09/xmldsig#sha1"/>
        <DigestValue>/qqPjYnTlYTbWG7TAC+l2/aR97A=</DigestValue>
      </Reference>
      <Reference URI="/ppt/notesSlides/_rels/notesSlide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IYBUh88vPVkCUORZ3/TL2yRj0J4=</DigestValue>
      </Reference>
      <Reference URI="/ppt/notesSlides/notesSlide1.xml?ContentType=application/vnd.openxmlformats-officedocument.presentationml.notesSlide+xml">
        <DigestMethod Algorithm="http://www.w3.org/2000/09/xmldsig#sha1"/>
        <DigestValue>xU1DclNiZ654VP4TF1todm8RVcw=</DigestValue>
      </Reference>
      <Reference URI="/ppt/presentation.xml?ContentType=application/vnd.openxmlformats-officedocument.presentationml.presentation.main+xml">
        <DigestMethod Algorithm="http://www.w3.org/2000/09/xmldsig#sha1"/>
        <DigestValue>L2853Os+WqFlkQZUfvuCkbgk9tE=</DigestValue>
      </Reference>
      <Reference URI="/ppt/presProps.xml?ContentType=application/vnd.openxmlformats-officedocument.presentationml.presProps+xml">
        <DigestMethod Algorithm="http://www.w3.org/2000/09/xmldsig#sha1"/>
        <DigestValue>mCIvaZ5wpKkkrIFVRB0q8+thigY=</DigestValue>
      </Reference>
      <Reference URI="/ppt/slideLayouts/_rels/slideLayout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slideLayout1.xml?ContentType=application/vnd.openxmlformats-officedocument.presentationml.slideLayout+xml">
        <DigestMethod Algorithm="http://www.w3.org/2000/09/xmldsig#sha1"/>
        <DigestValue>XrC9azH2UJp+t7LlzcTuIYCfzuY=</DigestValue>
      </Reference>
      <Reference URI="/ppt/slideMasters/_rels/slideMaster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0/09/xmldsig#sha1"/>
        <DigestValue>b3WY3fEFZHafSYz8uM/daNu+4E0=</DigestValue>
      </Reference>
      <Reference URI="/ppt/slideMasters/slideMaster1.xml?ContentType=application/vnd.openxmlformats-officedocument.presentationml.slideMaster+xml">
        <DigestMethod Algorithm="http://www.w3.org/2000/09/xmldsig#sha1"/>
        <DigestValue>TrR8yl+uARxpkmQ4co+4BlhSfVw=</DigestValue>
      </Reference>
      <Reference URI="/ppt/slides/_rels/slide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Y4xwN4sffvEqfZ8Jv9at7OGSPhE=</DigestValue>
      </Reference>
      <Reference URI="/ppt/slides/_rels/slide10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3"/>
          </Transform>
          <Transform Algorithm="http://www.w3.org/TR/2001/REC-xml-c14n-20010315"/>
        </Transforms>
        <DigestMethod Algorithm="http://www.w3.org/2000/09/xmldsig#sha1"/>
        <DigestValue>aLaP6AGxv0w55AmR03KGEp8EJ10=</DigestValue>
      </Reference>
      <Reference URI="/ppt/slides/_rels/slide2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4"/>
          </Transform>
          <Transform Algorithm="http://www.w3.org/TR/2001/REC-xml-c14n-20010315"/>
        </Transforms>
        <DigestMethod Algorithm="http://www.w3.org/2000/09/xmldsig#sha1"/>
        <DigestValue>GFAArljjkZ9i7/d15UM6PSR3rLQ=</DigestValue>
      </Reference>
      <Reference URI="/ppt/slides/_rels/slide3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edMg+qzecC+AAl9Wl/p3CcRvTl4=</DigestValue>
      </Reference>
      <Reference URI="/ppt/slides/_rels/slide4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3"/>
          </Transform>
          <Transform Algorithm="http://www.w3.org/TR/2001/REC-xml-c14n-20010315"/>
        </Transforms>
        <DigestMethod Algorithm="http://www.w3.org/2000/09/xmldsig#sha1"/>
        <DigestValue>edMg+qzecC+AAl9Wl/p3CcRvTl4=</DigestValue>
      </Reference>
      <Reference URI="/ppt/slides/_rels/slide5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0/09/xmldsig#sha1"/>
        <DigestValue>edMg+qzecC+AAl9Wl/p3CcRvTl4=</DigestValue>
      </Reference>
      <Reference URI="/ppt/slides/_rels/slide6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edMg+qzecC+AAl9Wl/p3CcRvTl4=</DigestValue>
      </Reference>
      <Reference URI="/ppt/slides/_rels/slide7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3"/>
          </Transform>
          <Transform Algorithm="http://www.w3.org/TR/2001/REC-xml-c14n-20010315"/>
        </Transforms>
        <DigestMethod Algorithm="http://www.w3.org/2000/09/xmldsig#sha1"/>
        <DigestValue>edMg+qzecC+AAl9Wl/p3CcRvTl4=</DigestValue>
      </Reference>
      <Reference URI="/ppt/slides/_rels/slide8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8C1jF4ybNKXA40luCjZQ4Z4ot+8=</DigestValue>
      </Reference>
      <Reference URI="/ppt/slides/_rels/slide9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4"/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uEh/taH8jP38y9cGjzcHTLHduDg=</DigestValue>
      </Reference>
      <Reference URI="/ppt/slides/slide1.xml?ContentType=application/vnd.openxmlformats-officedocument.presentationml.slide+xml">
        <DigestMethod Algorithm="http://www.w3.org/2000/09/xmldsig#sha1"/>
        <DigestValue>YN9ASoAlPgZfF9pia2i9mMXQm+g=</DigestValue>
      </Reference>
      <Reference URI="/ppt/slides/slide10.xml?ContentType=application/vnd.openxmlformats-officedocument.presentationml.slide+xml">
        <DigestMethod Algorithm="http://www.w3.org/2000/09/xmldsig#sha1"/>
        <DigestValue>bjC9z4vcy/lORaJAO1ydQQsepJ4=</DigestValue>
      </Reference>
      <Reference URI="/ppt/slides/slide2.xml?ContentType=application/vnd.openxmlformats-officedocument.presentationml.slide+xml">
        <DigestMethod Algorithm="http://www.w3.org/2000/09/xmldsig#sha1"/>
        <DigestValue>Z/uZySsoyD9vkCndHhzwcRrwSOg=</DigestValue>
      </Reference>
      <Reference URI="/ppt/slides/slide3.xml?ContentType=application/vnd.openxmlformats-officedocument.presentationml.slide+xml">
        <DigestMethod Algorithm="http://www.w3.org/2000/09/xmldsig#sha1"/>
        <DigestValue>rtF0FwJa2Ve2+o/K95bPQqh4+v8=</DigestValue>
      </Reference>
      <Reference URI="/ppt/slides/slide4.xml?ContentType=application/vnd.openxmlformats-officedocument.presentationml.slide+xml">
        <DigestMethod Algorithm="http://www.w3.org/2000/09/xmldsig#sha1"/>
        <DigestValue>xg1e4idfeV8X+QhfgEwDaS1o25w=</DigestValue>
      </Reference>
      <Reference URI="/ppt/slides/slide5.xml?ContentType=application/vnd.openxmlformats-officedocument.presentationml.slide+xml">
        <DigestMethod Algorithm="http://www.w3.org/2000/09/xmldsig#sha1"/>
        <DigestValue>EkXB8bHnLbkH5ZX3FN6OlTqHGTE=</DigestValue>
      </Reference>
      <Reference URI="/ppt/slides/slide6.xml?ContentType=application/vnd.openxmlformats-officedocument.presentationml.slide+xml">
        <DigestMethod Algorithm="http://www.w3.org/2000/09/xmldsig#sha1"/>
        <DigestValue>d1mjBoLSH5qFtjs10vrRA063kac=</DigestValue>
      </Reference>
      <Reference URI="/ppt/slides/slide7.xml?ContentType=application/vnd.openxmlformats-officedocument.presentationml.slide+xml">
        <DigestMethod Algorithm="http://www.w3.org/2000/09/xmldsig#sha1"/>
        <DigestValue>61ojzu3JeSmhPcxZEschOfoqOsM=</DigestValue>
      </Reference>
      <Reference URI="/ppt/slides/slide8.xml?ContentType=application/vnd.openxmlformats-officedocument.presentationml.slide+xml">
        <DigestMethod Algorithm="http://www.w3.org/2000/09/xmldsig#sha1"/>
        <DigestValue>hA2tXvvwjFdgsEtc76RN+nnGopw=</DigestValue>
      </Reference>
      <Reference URI="/ppt/slides/slide9.xml?ContentType=application/vnd.openxmlformats-officedocument.presentationml.slide+xml">
        <DigestMethod Algorithm="http://www.w3.org/2000/09/xmldsig#sha1"/>
        <DigestValue>Dr4+oRPkb2sTAnRdmrIlRUHeoVA=</DigestValue>
      </Reference>
      <Reference URI="/ppt/tableStyles.xml?ContentType=application/vnd.openxmlformats-officedocument.presentationml.tableStyles+xml">
        <DigestMethod Algorithm="http://www.w3.org/2000/09/xmldsig#sha1"/>
        <DigestValue>Sb/RPtAhmbAEvwoBmllvEndY2SY=</DigestValue>
      </Reference>
      <Reference URI="/ppt/tags/tag1.xml?ContentType=application/vnd.openxmlformats-officedocument.presentationml.tags+xml">
        <DigestMethod Algorithm="http://www.w3.org/2000/09/xmldsig#sha1"/>
        <DigestValue>G+hmZtXmAq/syKyKCT7RKZEKN3Y=</DigestValue>
      </Reference>
      <Reference URI="/ppt/theme/theme1.xml?ContentType=application/vnd.openxmlformats-officedocument.theme+xml">
        <DigestMethod Algorithm="http://www.w3.org/2000/09/xmldsig#sha1"/>
        <DigestValue>Av0lQbmrZHJTIGto3/Bg6JjR8Fg=</DigestValue>
      </Reference>
      <Reference URI="/ppt/theme/theme2.xml?ContentType=application/vnd.openxmlformats-officedocument.theme+xml">
        <DigestMethod Algorithm="http://www.w3.org/2000/09/xmldsig#sha1"/>
        <DigestValue>rPbUK9uk5pSTm7ur4I14t5Tqp34=</DigestValue>
      </Reference>
      <Reference URI="/ppt/viewProps.xml?ContentType=application/vnd.openxmlformats-officedocument.presentationml.viewProps+xml">
        <DigestMethod Algorithm="http://www.w3.org/2000/09/xmldsig#sha1"/>
        <DigestValue>gZq+XxSQF2oGJDh15W1chBE6C7k=</DigestValue>
      </Reference>
    </Manifest>
    <SignatureProperties>
      <SignatureProperty Id="idSignatureTime" Target="#idPackageSignature">
        <mdssi:SignatureTime xmlns:mdssi="http://schemas.openxmlformats.org/package/2006/digital-signature">
          <mdssi:Format>YYYY-MM-DDThh:mm:ssTZD</mdssi:Format>
          <mdssi:Value>2018-12-13T12:51:12Z</mdssi:Value>
        </mdssi:SignatureTime>
      </SignatureProperty>
    </SignatureProperties>
  </Object>
  <Object Id="idOfficeObject">
    <SignatureProperties>
      <SignatureProperty Id="idOfficeV1Details" Target="#idPackageSignature">
        <SignatureInfoV1 xmlns="http://schemas.microsoft.com/office/2006/digsig">
          <SetupID/>
          <SignatureText/>
          <SignatureImage/>
          <SignatureComments/>
          <WindowsVersion>10.0</WindowsVersion>
          <OfficeVersion>16.0.11029/16</OfficeVersion>
          <ApplicationVersion>16.0.11029</ApplicationVersion>
          <Monitors>1</Monitors>
          <HorizontalResolution>1920</HorizontalResolution>
          <VerticalResolution>1200</VerticalResolution>
          <ColorDepth>32</ColorDepth>
          <SignatureProviderId>{00000000-0000-0000-0000-000000000000}</SignatureProviderId>
          <SignatureProviderUrl/>
          <SignatureProviderDetails>9</SignatureProviderDetails>
          <SignatureType>1</SignatureType>
        </SignatureInfoV1>
      </SignatureProperty>
    </SignatureProperties>
  </Object>
  <Object>
    <xd:QualifyingProperties xmlns:xd="http://uri.etsi.org/01903/v1.3.2#" Target="#idPackageSignature">
      <xd:SignedProperties Id="idSignedProperties">
        <xd:SignedSignatureProperties>
          <xd:SigningTime>2018-12-13T12:51:12Z</xd:SigningTime>
          <xd:SigningCertificate>
            <xd:Cert>
              <xd:CertDigest>
                <DigestMethod Algorithm="http://www.w3.org/2000/09/xmldsig#sha1"/>
                <DigestValue>wCcpsE3U4Fj7STZfECSGV78VlT4=</DigestValue>
              </xd:CertDigest>
              <xd:IssuerSerial>
                <X509IssuerName>CN=vi@Tor2019</X509IssuerName>
                <X509SerialNumber>173439692426202445958797660263631074052</X509SerialNumber>
              </xd:IssuerSerial>
            </xd:Cert>
          </xd:SigningCertificate>
          <xd:SignaturePolicyIdentifier>
            <xd:SignaturePolicyImplied/>
          </xd:SignaturePolicyIdentifier>
        </xd:SignedSignatureProperties>
      </xd:SignedProperties>
    </xd:QualifyingProperties>
  </Object>
</Signatur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78</Words>
  <Application>Microsoft Office PowerPoint</Application>
  <PresentationFormat>Niestandardowy</PresentationFormat>
  <Paragraphs>51</Paragraphs>
  <Slides>10</Slides>
  <Notes>1</Notes>
  <HiddenSlides>0</HiddenSlides>
  <MMClips>2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4" baseType="lpstr">
      <vt:lpstr>Calibri</vt:lpstr>
      <vt:lpstr>Times New Roman</vt:lpstr>
      <vt:lpstr>Arial</vt:lpstr>
      <vt:lpstr>114_Projekt domyślny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2018-12-13T12:47:10Z</dcterms:created>
  <dcterms:modified xsi:type="dcterms:W3CDTF">2018-12-13T12:51:10Z</dcterms:modified>
</cp:coreProperties>
</file>